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4" r:id="rId27"/>
    <p:sldId id="285" r:id="rId28"/>
    <p:sldId id="286" r:id="rId29"/>
    <p:sldId id="287" r:id="rId30"/>
    <p:sldId id="289" r:id="rId31"/>
    <p:sldId id="292" r:id="rId32"/>
    <p:sldId id="293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7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28953" y="2088310"/>
            <a:ext cx="6286093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1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61325" y="1492551"/>
            <a:ext cx="3124835" cy="3482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23073" y="799600"/>
            <a:ext cx="2533015" cy="3283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rgbClr val="683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968497" y="954241"/>
            <a:ext cx="2175510" cy="4189729"/>
          </a:xfrm>
          <a:custGeom>
            <a:avLst/>
            <a:gdLst/>
            <a:ahLst/>
            <a:cxnLst/>
            <a:rect l="l" t="t" r="r" b="b"/>
            <a:pathLst>
              <a:path w="2175509" h="4189729">
                <a:moveTo>
                  <a:pt x="2175502" y="4189258"/>
                </a:moveTo>
                <a:lnTo>
                  <a:pt x="392" y="4189258"/>
                </a:lnTo>
                <a:lnTo>
                  <a:pt x="0" y="4161875"/>
                </a:lnTo>
                <a:lnTo>
                  <a:pt x="964" y="4109813"/>
                </a:lnTo>
                <a:lnTo>
                  <a:pt x="3690" y="4057847"/>
                </a:lnTo>
                <a:lnTo>
                  <a:pt x="8230" y="4006165"/>
                </a:lnTo>
                <a:lnTo>
                  <a:pt x="14637" y="3954956"/>
                </a:lnTo>
                <a:lnTo>
                  <a:pt x="22962" y="3904407"/>
                </a:lnTo>
                <a:lnTo>
                  <a:pt x="33258" y="3854706"/>
                </a:lnTo>
                <a:lnTo>
                  <a:pt x="45578" y="3806040"/>
                </a:lnTo>
                <a:lnTo>
                  <a:pt x="59973" y="3758598"/>
                </a:lnTo>
                <a:lnTo>
                  <a:pt x="76496" y="3712567"/>
                </a:lnTo>
                <a:lnTo>
                  <a:pt x="95200" y="3668136"/>
                </a:lnTo>
                <a:lnTo>
                  <a:pt x="116136" y="3625491"/>
                </a:lnTo>
                <a:lnTo>
                  <a:pt x="143210" y="3578485"/>
                </a:lnTo>
                <a:lnTo>
                  <a:pt x="173612" y="3533258"/>
                </a:lnTo>
                <a:lnTo>
                  <a:pt x="207089" y="3489674"/>
                </a:lnTo>
                <a:lnTo>
                  <a:pt x="243389" y="3447596"/>
                </a:lnTo>
                <a:lnTo>
                  <a:pt x="282258" y="3406888"/>
                </a:lnTo>
                <a:lnTo>
                  <a:pt x="317051" y="3373326"/>
                </a:lnTo>
                <a:lnTo>
                  <a:pt x="353355" y="3340556"/>
                </a:lnTo>
                <a:lnTo>
                  <a:pt x="391014" y="3308491"/>
                </a:lnTo>
                <a:lnTo>
                  <a:pt x="429873" y="3277044"/>
                </a:lnTo>
                <a:lnTo>
                  <a:pt x="469776" y="3246127"/>
                </a:lnTo>
                <a:lnTo>
                  <a:pt x="510568" y="3215654"/>
                </a:lnTo>
                <a:lnTo>
                  <a:pt x="552094" y="3185538"/>
                </a:lnTo>
                <a:lnTo>
                  <a:pt x="594197" y="3155692"/>
                </a:lnTo>
                <a:lnTo>
                  <a:pt x="807945" y="3007474"/>
                </a:lnTo>
                <a:lnTo>
                  <a:pt x="850253" y="2977425"/>
                </a:lnTo>
                <a:lnTo>
                  <a:pt x="892050" y="2947037"/>
                </a:lnTo>
                <a:lnTo>
                  <a:pt x="933182" y="2916224"/>
                </a:lnTo>
                <a:lnTo>
                  <a:pt x="973493" y="2884899"/>
                </a:lnTo>
                <a:lnTo>
                  <a:pt x="1012828" y="2852975"/>
                </a:lnTo>
                <a:lnTo>
                  <a:pt x="1051031" y="2820366"/>
                </a:lnTo>
                <a:lnTo>
                  <a:pt x="1087947" y="2786984"/>
                </a:lnTo>
                <a:lnTo>
                  <a:pt x="1123420" y="2752743"/>
                </a:lnTo>
                <a:lnTo>
                  <a:pt x="1157683" y="2717137"/>
                </a:lnTo>
                <a:lnTo>
                  <a:pt x="1190149" y="2680475"/>
                </a:lnTo>
                <a:lnTo>
                  <a:pt x="1220657" y="2642666"/>
                </a:lnTo>
                <a:lnTo>
                  <a:pt x="1249047" y="2603620"/>
                </a:lnTo>
                <a:lnTo>
                  <a:pt x="1275158" y="2563247"/>
                </a:lnTo>
                <a:lnTo>
                  <a:pt x="1298829" y="2521457"/>
                </a:lnTo>
                <a:lnTo>
                  <a:pt x="1319901" y="2478159"/>
                </a:lnTo>
                <a:lnTo>
                  <a:pt x="1338212" y="2433263"/>
                </a:lnTo>
                <a:lnTo>
                  <a:pt x="1353602" y="2386680"/>
                </a:lnTo>
                <a:lnTo>
                  <a:pt x="1365910" y="2338318"/>
                </a:lnTo>
                <a:lnTo>
                  <a:pt x="1374976" y="2288087"/>
                </a:lnTo>
                <a:lnTo>
                  <a:pt x="1380639" y="2235898"/>
                </a:lnTo>
                <a:lnTo>
                  <a:pt x="1382739" y="2181659"/>
                </a:lnTo>
                <a:lnTo>
                  <a:pt x="1375866" y="1625813"/>
                </a:lnTo>
                <a:lnTo>
                  <a:pt x="1367358" y="1577778"/>
                </a:lnTo>
                <a:lnTo>
                  <a:pt x="1360875" y="1529860"/>
                </a:lnTo>
                <a:lnTo>
                  <a:pt x="1356377" y="1482078"/>
                </a:lnTo>
                <a:lnTo>
                  <a:pt x="1353824" y="1434448"/>
                </a:lnTo>
                <a:lnTo>
                  <a:pt x="1353176" y="1386988"/>
                </a:lnTo>
                <a:lnTo>
                  <a:pt x="1354392" y="1339715"/>
                </a:lnTo>
                <a:lnTo>
                  <a:pt x="1357433" y="1292647"/>
                </a:lnTo>
                <a:lnTo>
                  <a:pt x="1362259" y="1245801"/>
                </a:lnTo>
                <a:lnTo>
                  <a:pt x="1368828" y="1199194"/>
                </a:lnTo>
                <a:lnTo>
                  <a:pt x="1377101" y="1152843"/>
                </a:lnTo>
                <a:lnTo>
                  <a:pt x="1387038" y="1106767"/>
                </a:lnTo>
                <a:lnTo>
                  <a:pt x="1398599" y="1060982"/>
                </a:lnTo>
                <a:lnTo>
                  <a:pt x="1411742" y="1015505"/>
                </a:lnTo>
                <a:lnTo>
                  <a:pt x="1426429" y="970355"/>
                </a:lnTo>
                <a:lnTo>
                  <a:pt x="1442619" y="925548"/>
                </a:lnTo>
                <a:lnTo>
                  <a:pt x="1460272" y="881102"/>
                </a:lnTo>
                <a:lnTo>
                  <a:pt x="1479348" y="837033"/>
                </a:lnTo>
                <a:lnTo>
                  <a:pt x="1499805" y="793361"/>
                </a:lnTo>
                <a:lnTo>
                  <a:pt x="1521606" y="750101"/>
                </a:lnTo>
                <a:lnTo>
                  <a:pt x="1544708" y="707271"/>
                </a:lnTo>
                <a:lnTo>
                  <a:pt x="1569072" y="664888"/>
                </a:lnTo>
                <a:lnTo>
                  <a:pt x="1594658" y="622971"/>
                </a:lnTo>
                <a:lnTo>
                  <a:pt x="1621425" y="581536"/>
                </a:lnTo>
                <a:lnTo>
                  <a:pt x="1649334" y="540600"/>
                </a:lnTo>
                <a:lnTo>
                  <a:pt x="1678344" y="500181"/>
                </a:lnTo>
                <a:lnTo>
                  <a:pt x="1708415" y="460296"/>
                </a:lnTo>
                <a:lnTo>
                  <a:pt x="1739507" y="420963"/>
                </a:lnTo>
                <a:lnTo>
                  <a:pt x="1771580" y="382199"/>
                </a:lnTo>
                <a:lnTo>
                  <a:pt x="1804593" y="344021"/>
                </a:lnTo>
                <a:lnTo>
                  <a:pt x="1838506" y="306447"/>
                </a:lnTo>
                <a:lnTo>
                  <a:pt x="1873280" y="269494"/>
                </a:lnTo>
                <a:lnTo>
                  <a:pt x="1908873" y="233179"/>
                </a:lnTo>
                <a:lnTo>
                  <a:pt x="1945757" y="197029"/>
                </a:lnTo>
                <a:lnTo>
                  <a:pt x="1983401" y="161571"/>
                </a:lnTo>
                <a:lnTo>
                  <a:pt x="2021762" y="126823"/>
                </a:lnTo>
                <a:lnTo>
                  <a:pt x="2060800" y="92804"/>
                </a:lnTo>
                <a:lnTo>
                  <a:pt x="2100472" y="59532"/>
                </a:lnTo>
                <a:lnTo>
                  <a:pt x="2140736" y="27024"/>
                </a:lnTo>
                <a:lnTo>
                  <a:pt x="2175502" y="0"/>
                </a:lnTo>
                <a:lnTo>
                  <a:pt x="2175502" y="418925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386205" cy="3333750"/>
          </a:xfrm>
          <a:custGeom>
            <a:avLst/>
            <a:gdLst/>
            <a:ahLst/>
            <a:cxnLst/>
            <a:rect l="l" t="t" r="r" b="b"/>
            <a:pathLst>
              <a:path w="1386205" h="3333750">
                <a:moveTo>
                  <a:pt x="0" y="3333483"/>
                </a:moveTo>
                <a:lnTo>
                  <a:pt x="0" y="0"/>
                </a:lnTo>
                <a:lnTo>
                  <a:pt x="1385706" y="0"/>
                </a:lnTo>
                <a:lnTo>
                  <a:pt x="1357628" y="34134"/>
                </a:lnTo>
                <a:lnTo>
                  <a:pt x="1324895" y="71413"/>
                </a:lnTo>
                <a:lnTo>
                  <a:pt x="1290768" y="108234"/>
                </a:lnTo>
                <a:lnTo>
                  <a:pt x="1255472" y="144681"/>
                </a:lnTo>
                <a:lnTo>
                  <a:pt x="1219235" y="180837"/>
                </a:lnTo>
                <a:lnTo>
                  <a:pt x="1182284" y="216787"/>
                </a:lnTo>
                <a:lnTo>
                  <a:pt x="1031881" y="360200"/>
                </a:lnTo>
                <a:lnTo>
                  <a:pt x="994766" y="396377"/>
                </a:lnTo>
                <a:lnTo>
                  <a:pt x="958298" y="432850"/>
                </a:lnTo>
                <a:lnTo>
                  <a:pt x="922706" y="469704"/>
                </a:lnTo>
                <a:lnTo>
                  <a:pt x="888215" y="507023"/>
                </a:lnTo>
                <a:lnTo>
                  <a:pt x="855054" y="544891"/>
                </a:lnTo>
                <a:lnTo>
                  <a:pt x="823448" y="583391"/>
                </a:lnTo>
                <a:lnTo>
                  <a:pt x="793626" y="622607"/>
                </a:lnTo>
                <a:lnTo>
                  <a:pt x="765149" y="663630"/>
                </a:lnTo>
                <a:lnTo>
                  <a:pt x="739028" y="705581"/>
                </a:lnTo>
                <a:lnTo>
                  <a:pt x="715506" y="748550"/>
                </a:lnTo>
                <a:lnTo>
                  <a:pt x="694828" y="792630"/>
                </a:lnTo>
                <a:lnTo>
                  <a:pt x="677236" y="837910"/>
                </a:lnTo>
                <a:lnTo>
                  <a:pt x="662976" y="884481"/>
                </a:lnTo>
                <a:lnTo>
                  <a:pt x="652291" y="932435"/>
                </a:lnTo>
                <a:lnTo>
                  <a:pt x="645425" y="981861"/>
                </a:lnTo>
                <a:lnTo>
                  <a:pt x="642621" y="1032851"/>
                </a:lnTo>
                <a:lnTo>
                  <a:pt x="644124" y="1085495"/>
                </a:lnTo>
                <a:lnTo>
                  <a:pt x="650178" y="1139884"/>
                </a:lnTo>
                <a:lnTo>
                  <a:pt x="729773" y="1608943"/>
                </a:lnTo>
                <a:lnTo>
                  <a:pt x="745666" y="1655759"/>
                </a:lnTo>
                <a:lnTo>
                  <a:pt x="759139" y="1702807"/>
                </a:lnTo>
                <a:lnTo>
                  <a:pt x="770246" y="1750055"/>
                </a:lnTo>
                <a:lnTo>
                  <a:pt x="779040" y="1797469"/>
                </a:lnTo>
                <a:lnTo>
                  <a:pt x="785572" y="1845015"/>
                </a:lnTo>
                <a:lnTo>
                  <a:pt x="789896" y="1892660"/>
                </a:lnTo>
                <a:lnTo>
                  <a:pt x="792065" y="1940372"/>
                </a:lnTo>
                <a:lnTo>
                  <a:pt x="792131" y="1988116"/>
                </a:lnTo>
                <a:lnTo>
                  <a:pt x="790147" y="2035860"/>
                </a:lnTo>
                <a:lnTo>
                  <a:pt x="786166" y="2083569"/>
                </a:lnTo>
                <a:lnTo>
                  <a:pt x="780239" y="2131212"/>
                </a:lnTo>
                <a:lnTo>
                  <a:pt x="772421" y="2178754"/>
                </a:lnTo>
                <a:lnTo>
                  <a:pt x="762764" y="2226162"/>
                </a:lnTo>
                <a:lnTo>
                  <a:pt x="751321" y="2273403"/>
                </a:lnTo>
                <a:lnTo>
                  <a:pt x="738143" y="2320443"/>
                </a:lnTo>
                <a:lnTo>
                  <a:pt x="723285" y="2367250"/>
                </a:lnTo>
                <a:lnTo>
                  <a:pt x="706798" y="2413790"/>
                </a:lnTo>
                <a:lnTo>
                  <a:pt x="688736" y="2460030"/>
                </a:lnTo>
                <a:lnTo>
                  <a:pt x="669151" y="2505936"/>
                </a:lnTo>
                <a:lnTo>
                  <a:pt x="648096" y="2551475"/>
                </a:lnTo>
                <a:lnTo>
                  <a:pt x="625623" y="2596613"/>
                </a:lnTo>
                <a:lnTo>
                  <a:pt x="601786" y="2641318"/>
                </a:lnTo>
                <a:lnTo>
                  <a:pt x="576637" y="2685557"/>
                </a:lnTo>
                <a:lnTo>
                  <a:pt x="550228" y="2729295"/>
                </a:lnTo>
                <a:lnTo>
                  <a:pt x="522614" y="2772500"/>
                </a:lnTo>
                <a:lnTo>
                  <a:pt x="493845" y="2815138"/>
                </a:lnTo>
                <a:lnTo>
                  <a:pt x="463975" y="2857176"/>
                </a:lnTo>
                <a:lnTo>
                  <a:pt x="433118" y="2898501"/>
                </a:lnTo>
                <a:lnTo>
                  <a:pt x="401269" y="2939162"/>
                </a:lnTo>
                <a:lnTo>
                  <a:pt x="368480" y="2979125"/>
                </a:lnTo>
                <a:lnTo>
                  <a:pt x="334805" y="3018358"/>
                </a:lnTo>
                <a:lnTo>
                  <a:pt x="300294" y="3056828"/>
                </a:lnTo>
                <a:lnTo>
                  <a:pt x="265002" y="3094501"/>
                </a:lnTo>
                <a:lnTo>
                  <a:pt x="228979" y="3131345"/>
                </a:lnTo>
                <a:lnTo>
                  <a:pt x="192280" y="3167327"/>
                </a:lnTo>
                <a:lnTo>
                  <a:pt x="154955" y="3202412"/>
                </a:lnTo>
                <a:lnTo>
                  <a:pt x="117058" y="3236569"/>
                </a:lnTo>
                <a:lnTo>
                  <a:pt x="78641" y="3269764"/>
                </a:lnTo>
                <a:lnTo>
                  <a:pt x="39757" y="3301964"/>
                </a:lnTo>
                <a:lnTo>
                  <a:pt x="0" y="3333483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4268" y="430265"/>
            <a:ext cx="2328545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10925" y="1607517"/>
            <a:ext cx="4104004" cy="31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1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5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581" y="3135644"/>
            <a:ext cx="520830" cy="6563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0143" y="50825"/>
            <a:ext cx="782231" cy="76176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14927" y="220675"/>
            <a:ext cx="612775" cy="414655"/>
            <a:chOff x="4914927" y="220675"/>
            <a:chExt cx="612775" cy="414655"/>
          </a:xfrm>
        </p:grpSpPr>
        <p:sp>
          <p:nvSpPr>
            <p:cNvPr id="6" name="object 6"/>
            <p:cNvSpPr/>
            <p:nvPr/>
          </p:nvSpPr>
          <p:spPr>
            <a:xfrm>
              <a:off x="4914927" y="279500"/>
              <a:ext cx="512445" cy="355600"/>
            </a:xfrm>
            <a:custGeom>
              <a:avLst/>
              <a:gdLst/>
              <a:ahLst/>
              <a:cxnLst/>
              <a:rect l="l" t="t" r="r" b="b"/>
              <a:pathLst>
                <a:path w="512445" h="355600">
                  <a:moveTo>
                    <a:pt x="30681" y="355383"/>
                  </a:moveTo>
                  <a:lnTo>
                    <a:pt x="22837" y="355299"/>
                  </a:lnTo>
                  <a:lnTo>
                    <a:pt x="15109" y="355044"/>
                  </a:lnTo>
                  <a:lnTo>
                    <a:pt x="7496" y="354616"/>
                  </a:lnTo>
                  <a:lnTo>
                    <a:pt x="0" y="354010"/>
                  </a:lnTo>
                  <a:lnTo>
                    <a:pt x="15184" y="306674"/>
                  </a:lnTo>
                  <a:lnTo>
                    <a:pt x="33955" y="261920"/>
                  </a:lnTo>
                  <a:lnTo>
                    <a:pt x="56150" y="219957"/>
                  </a:lnTo>
                  <a:lnTo>
                    <a:pt x="81606" y="180995"/>
                  </a:lnTo>
                  <a:lnTo>
                    <a:pt x="110159" y="145245"/>
                  </a:lnTo>
                  <a:lnTo>
                    <a:pt x="141648" y="112915"/>
                  </a:lnTo>
                  <a:lnTo>
                    <a:pt x="175909" y="84216"/>
                  </a:lnTo>
                  <a:lnTo>
                    <a:pt x="212780" y="59357"/>
                  </a:lnTo>
                  <a:lnTo>
                    <a:pt x="252097" y="38547"/>
                  </a:lnTo>
                  <a:lnTo>
                    <a:pt x="293699" y="21997"/>
                  </a:lnTo>
                  <a:lnTo>
                    <a:pt x="337421" y="9916"/>
                  </a:lnTo>
                  <a:lnTo>
                    <a:pt x="383102" y="2514"/>
                  </a:lnTo>
                  <a:lnTo>
                    <a:pt x="430578" y="0"/>
                  </a:lnTo>
                  <a:lnTo>
                    <a:pt x="450552" y="433"/>
                  </a:lnTo>
                  <a:lnTo>
                    <a:pt x="470780" y="1741"/>
                  </a:lnTo>
                  <a:lnTo>
                    <a:pt x="491259" y="3938"/>
                  </a:lnTo>
                  <a:lnTo>
                    <a:pt x="511985" y="7035"/>
                  </a:lnTo>
                  <a:lnTo>
                    <a:pt x="500430" y="51923"/>
                  </a:lnTo>
                  <a:lnTo>
                    <a:pt x="482670" y="94173"/>
                  </a:lnTo>
                  <a:lnTo>
                    <a:pt x="459379" y="133676"/>
                  </a:lnTo>
                  <a:lnTo>
                    <a:pt x="431230" y="170320"/>
                  </a:lnTo>
                  <a:lnTo>
                    <a:pt x="398897" y="203997"/>
                  </a:lnTo>
                  <a:lnTo>
                    <a:pt x="363053" y="234596"/>
                  </a:lnTo>
                  <a:lnTo>
                    <a:pt x="324371" y="262007"/>
                  </a:lnTo>
                  <a:lnTo>
                    <a:pt x="283524" y="286120"/>
                  </a:lnTo>
                  <a:lnTo>
                    <a:pt x="241185" y="306825"/>
                  </a:lnTo>
                  <a:lnTo>
                    <a:pt x="198028" y="324013"/>
                  </a:lnTo>
                  <a:lnTo>
                    <a:pt x="154726" y="337572"/>
                  </a:lnTo>
                  <a:lnTo>
                    <a:pt x="111952" y="347394"/>
                  </a:lnTo>
                  <a:lnTo>
                    <a:pt x="70380" y="353367"/>
                  </a:lnTo>
                  <a:lnTo>
                    <a:pt x="30681" y="355383"/>
                  </a:lnTo>
                  <a:close/>
                </a:path>
              </a:pathLst>
            </a:custGeom>
            <a:solidFill>
              <a:srgbClr val="8EC7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32740" y="220675"/>
              <a:ext cx="594995" cy="408940"/>
            </a:xfrm>
            <a:custGeom>
              <a:avLst/>
              <a:gdLst/>
              <a:ahLst/>
              <a:cxnLst/>
              <a:rect l="l" t="t" r="r" b="b"/>
              <a:pathLst>
                <a:path w="594995" h="408940">
                  <a:moveTo>
                    <a:pt x="422129" y="112706"/>
                  </a:moveTo>
                  <a:lnTo>
                    <a:pt x="407824" y="112706"/>
                  </a:lnTo>
                  <a:lnTo>
                    <a:pt x="454924" y="83414"/>
                  </a:lnTo>
                  <a:lnTo>
                    <a:pt x="537135" y="33667"/>
                  </a:lnTo>
                  <a:lnTo>
                    <a:pt x="594490" y="0"/>
                  </a:lnTo>
                  <a:lnTo>
                    <a:pt x="500385" y="61981"/>
                  </a:lnTo>
                  <a:lnTo>
                    <a:pt x="422129" y="112706"/>
                  </a:lnTo>
                  <a:close/>
                </a:path>
                <a:path w="594995" h="408940">
                  <a:moveTo>
                    <a:pt x="350511" y="159176"/>
                  </a:moveTo>
                  <a:lnTo>
                    <a:pt x="334997" y="159176"/>
                  </a:lnTo>
                  <a:lnTo>
                    <a:pt x="382618" y="128302"/>
                  </a:lnTo>
                  <a:lnTo>
                    <a:pt x="398146" y="118506"/>
                  </a:lnTo>
                  <a:lnTo>
                    <a:pt x="389137" y="115184"/>
                  </a:lnTo>
                  <a:lnTo>
                    <a:pt x="380128" y="111647"/>
                  </a:lnTo>
                  <a:lnTo>
                    <a:pt x="362110" y="104195"/>
                  </a:lnTo>
                  <a:lnTo>
                    <a:pt x="350445" y="99008"/>
                  </a:lnTo>
                  <a:lnTo>
                    <a:pt x="344528" y="96507"/>
                  </a:lnTo>
                  <a:lnTo>
                    <a:pt x="338498" y="94105"/>
                  </a:lnTo>
                  <a:lnTo>
                    <a:pt x="332456" y="91623"/>
                  </a:lnTo>
                  <a:lnTo>
                    <a:pt x="320515" y="86928"/>
                  </a:lnTo>
                  <a:lnTo>
                    <a:pt x="314473" y="84427"/>
                  </a:lnTo>
                  <a:lnTo>
                    <a:pt x="320862" y="85431"/>
                  </a:lnTo>
                  <a:lnTo>
                    <a:pt x="327258" y="86619"/>
                  </a:lnTo>
                  <a:lnTo>
                    <a:pt x="340042" y="89094"/>
                  </a:lnTo>
                  <a:lnTo>
                    <a:pt x="346201" y="91063"/>
                  </a:lnTo>
                  <a:lnTo>
                    <a:pt x="358662" y="94847"/>
                  </a:lnTo>
                  <a:lnTo>
                    <a:pt x="364821" y="96816"/>
                  </a:lnTo>
                  <a:lnTo>
                    <a:pt x="375575" y="100665"/>
                  </a:lnTo>
                  <a:lnTo>
                    <a:pt x="407824" y="112706"/>
                  </a:lnTo>
                  <a:lnTo>
                    <a:pt x="422129" y="112706"/>
                  </a:lnTo>
                  <a:lnTo>
                    <a:pt x="415546" y="116962"/>
                  </a:lnTo>
                  <a:lnTo>
                    <a:pt x="415958" y="118129"/>
                  </a:lnTo>
                  <a:lnTo>
                    <a:pt x="415958" y="119673"/>
                  </a:lnTo>
                  <a:lnTo>
                    <a:pt x="415546" y="120840"/>
                  </a:lnTo>
                  <a:lnTo>
                    <a:pt x="414007" y="124341"/>
                  </a:lnTo>
                  <a:lnTo>
                    <a:pt x="403946" y="124341"/>
                  </a:lnTo>
                  <a:lnTo>
                    <a:pt x="403156" y="124718"/>
                  </a:lnTo>
                  <a:lnTo>
                    <a:pt x="350511" y="159176"/>
                  </a:lnTo>
                  <a:close/>
                </a:path>
                <a:path w="594995" h="408940">
                  <a:moveTo>
                    <a:pt x="379922" y="201012"/>
                  </a:moveTo>
                  <a:lnTo>
                    <a:pt x="390767" y="158009"/>
                  </a:lnTo>
                  <a:lnTo>
                    <a:pt x="403946" y="124341"/>
                  </a:lnTo>
                  <a:lnTo>
                    <a:pt x="414007" y="124341"/>
                  </a:lnTo>
                  <a:lnTo>
                    <a:pt x="406794" y="140746"/>
                  </a:lnTo>
                  <a:lnTo>
                    <a:pt x="402322" y="150637"/>
                  </a:lnTo>
                  <a:lnTo>
                    <a:pt x="397734" y="160343"/>
                  </a:lnTo>
                  <a:lnTo>
                    <a:pt x="393377" y="170722"/>
                  </a:lnTo>
                  <a:lnTo>
                    <a:pt x="388857" y="181243"/>
                  </a:lnTo>
                  <a:lnTo>
                    <a:pt x="384510" y="191057"/>
                  </a:lnTo>
                  <a:lnTo>
                    <a:pt x="379922" y="201012"/>
                  </a:lnTo>
                  <a:close/>
                </a:path>
                <a:path w="594995" h="408940">
                  <a:moveTo>
                    <a:pt x="287007" y="201012"/>
                  </a:moveTo>
                  <a:lnTo>
                    <a:pt x="270716" y="201012"/>
                  </a:lnTo>
                  <a:lnTo>
                    <a:pt x="287773" y="189377"/>
                  </a:lnTo>
                  <a:lnTo>
                    <a:pt x="325319" y="164976"/>
                  </a:lnTo>
                  <a:lnTo>
                    <a:pt x="325319" y="164221"/>
                  </a:lnTo>
                  <a:lnTo>
                    <a:pt x="319141" y="162264"/>
                  </a:lnTo>
                  <a:lnTo>
                    <a:pt x="312552" y="160343"/>
                  </a:lnTo>
                  <a:lnTo>
                    <a:pt x="306340" y="158421"/>
                  </a:lnTo>
                  <a:lnTo>
                    <a:pt x="290861" y="154542"/>
                  </a:lnTo>
                  <a:lnTo>
                    <a:pt x="283105" y="152209"/>
                  </a:lnTo>
                  <a:lnTo>
                    <a:pt x="274971" y="150287"/>
                  </a:lnTo>
                  <a:lnTo>
                    <a:pt x="267249" y="148331"/>
                  </a:lnTo>
                  <a:lnTo>
                    <a:pt x="251737" y="142153"/>
                  </a:lnTo>
                  <a:lnTo>
                    <a:pt x="244392" y="139442"/>
                  </a:lnTo>
                  <a:lnTo>
                    <a:pt x="237013" y="136319"/>
                  </a:lnTo>
                  <a:lnTo>
                    <a:pt x="245147" y="137485"/>
                  </a:lnTo>
                  <a:lnTo>
                    <a:pt x="252904" y="139442"/>
                  </a:lnTo>
                  <a:lnTo>
                    <a:pt x="260660" y="140609"/>
                  </a:lnTo>
                  <a:lnTo>
                    <a:pt x="268794" y="142153"/>
                  </a:lnTo>
                  <a:lnTo>
                    <a:pt x="276516" y="143320"/>
                  </a:lnTo>
                  <a:lnTo>
                    <a:pt x="308673" y="149497"/>
                  </a:lnTo>
                  <a:lnTo>
                    <a:pt x="332286" y="156464"/>
                  </a:lnTo>
                  <a:lnTo>
                    <a:pt x="333452" y="156842"/>
                  </a:lnTo>
                  <a:lnTo>
                    <a:pt x="334242" y="158009"/>
                  </a:lnTo>
                  <a:lnTo>
                    <a:pt x="334997" y="159176"/>
                  </a:lnTo>
                  <a:lnTo>
                    <a:pt x="350511" y="159176"/>
                  </a:lnTo>
                  <a:lnTo>
                    <a:pt x="333452" y="170398"/>
                  </a:lnTo>
                  <a:lnTo>
                    <a:pt x="332237" y="177400"/>
                  </a:lnTo>
                  <a:lnTo>
                    <a:pt x="322985" y="177400"/>
                  </a:lnTo>
                  <a:lnTo>
                    <a:pt x="287007" y="201012"/>
                  </a:lnTo>
                  <a:close/>
                </a:path>
                <a:path w="594995" h="408940">
                  <a:moveTo>
                    <a:pt x="316807" y="247859"/>
                  </a:moveTo>
                  <a:lnTo>
                    <a:pt x="317657" y="230155"/>
                  </a:lnTo>
                  <a:lnTo>
                    <a:pt x="319021" y="212488"/>
                  </a:lnTo>
                  <a:lnTo>
                    <a:pt x="320823" y="194890"/>
                  </a:lnTo>
                  <a:lnTo>
                    <a:pt x="322985" y="177400"/>
                  </a:lnTo>
                  <a:lnTo>
                    <a:pt x="332237" y="177400"/>
                  </a:lnTo>
                  <a:lnTo>
                    <a:pt x="330036" y="190084"/>
                  </a:lnTo>
                  <a:lnTo>
                    <a:pt x="326147" y="209579"/>
                  </a:lnTo>
                  <a:lnTo>
                    <a:pt x="321749" y="228849"/>
                  </a:lnTo>
                  <a:lnTo>
                    <a:pt x="316807" y="247859"/>
                  </a:lnTo>
                  <a:close/>
                </a:path>
                <a:path w="594995" h="408940">
                  <a:moveTo>
                    <a:pt x="216598" y="248270"/>
                  </a:moveTo>
                  <a:lnTo>
                    <a:pt x="201767" y="248270"/>
                  </a:lnTo>
                  <a:lnTo>
                    <a:pt x="224600" y="232561"/>
                  </a:lnTo>
                  <a:lnTo>
                    <a:pt x="232380" y="227335"/>
                  </a:lnTo>
                  <a:lnTo>
                    <a:pt x="239421" y="222404"/>
                  </a:lnTo>
                  <a:lnTo>
                    <a:pt x="246567" y="217515"/>
                  </a:lnTo>
                  <a:lnTo>
                    <a:pt x="253784" y="212697"/>
                  </a:lnTo>
                  <a:lnTo>
                    <a:pt x="261037" y="207979"/>
                  </a:lnTo>
                  <a:lnTo>
                    <a:pt x="249025" y="204101"/>
                  </a:lnTo>
                  <a:lnTo>
                    <a:pt x="196756" y="189789"/>
                  </a:lnTo>
                  <a:lnTo>
                    <a:pt x="170810" y="181243"/>
                  </a:lnTo>
                  <a:lnTo>
                    <a:pt x="184334" y="183118"/>
                  </a:lnTo>
                  <a:lnTo>
                    <a:pt x="224624" y="189377"/>
                  </a:lnTo>
                  <a:lnTo>
                    <a:pt x="270716" y="201012"/>
                  </a:lnTo>
                  <a:lnTo>
                    <a:pt x="287007" y="201012"/>
                  </a:lnTo>
                  <a:lnTo>
                    <a:pt x="279227" y="206057"/>
                  </a:lnTo>
                  <a:lnTo>
                    <a:pt x="279639" y="206812"/>
                  </a:lnTo>
                  <a:lnTo>
                    <a:pt x="280016" y="207979"/>
                  </a:lnTo>
                  <a:lnTo>
                    <a:pt x="279639" y="208768"/>
                  </a:lnTo>
                  <a:lnTo>
                    <a:pt x="278769" y="213024"/>
                  </a:lnTo>
                  <a:lnTo>
                    <a:pt x="269171" y="213024"/>
                  </a:lnTo>
                  <a:lnTo>
                    <a:pt x="236636" y="235092"/>
                  </a:lnTo>
                  <a:lnTo>
                    <a:pt x="216598" y="248270"/>
                  </a:lnTo>
                  <a:close/>
                </a:path>
                <a:path w="594995" h="408940">
                  <a:moveTo>
                    <a:pt x="256782" y="296284"/>
                  </a:moveTo>
                  <a:lnTo>
                    <a:pt x="256404" y="292783"/>
                  </a:lnTo>
                  <a:lnTo>
                    <a:pt x="255305" y="289129"/>
                  </a:lnTo>
                  <a:lnTo>
                    <a:pt x="255264" y="288628"/>
                  </a:lnTo>
                  <a:lnTo>
                    <a:pt x="255992" y="281183"/>
                  </a:lnTo>
                  <a:lnTo>
                    <a:pt x="256046" y="272902"/>
                  </a:lnTo>
                  <a:lnTo>
                    <a:pt x="256782" y="265671"/>
                  </a:lnTo>
                  <a:lnTo>
                    <a:pt x="258326" y="257949"/>
                  </a:lnTo>
                  <a:lnTo>
                    <a:pt x="259870" y="250570"/>
                  </a:lnTo>
                  <a:lnTo>
                    <a:pt x="261415" y="242848"/>
                  </a:lnTo>
                  <a:lnTo>
                    <a:pt x="263371" y="235847"/>
                  </a:lnTo>
                  <a:lnTo>
                    <a:pt x="265293" y="228502"/>
                  </a:lnTo>
                  <a:lnTo>
                    <a:pt x="266460" y="223457"/>
                  </a:lnTo>
                  <a:lnTo>
                    <a:pt x="267627" y="218034"/>
                  </a:lnTo>
                  <a:lnTo>
                    <a:pt x="269171" y="213024"/>
                  </a:lnTo>
                  <a:lnTo>
                    <a:pt x="278769" y="213024"/>
                  </a:lnTo>
                  <a:lnTo>
                    <a:pt x="278060" y="216490"/>
                  </a:lnTo>
                  <a:lnTo>
                    <a:pt x="276138" y="223457"/>
                  </a:lnTo>
                  <a:lnTo>
                    <a:pt x="273804" y="230836"/>
                  </a:lnTo>
                  <a:lnTo>
                    <a:pt x="271093" y="238180"/>
                  </a:lnTo>
                  <a:lnTo>
                    <a:pt x="268794" y="245147"/>
                  </a:lnTo>
                  <a:lnTo>
                    <a:pt x="266460" y="252526"/>
                  </a:lnTo>
                  <a:lnTo>
                    <a:pt x="262959" y="263371"/>
                  </a:lnTo>
                  <a:lnTo>
                    <a:pt x="262204" y="266838"/>
                  </a:lnTo>
                  <a:lnTo>
                    <a:pt x="261037" y="270716"/>
                  </a:lnTo>
                  <a:lnTo>
                    <a:pt x="258704" y="281183"/>
                  </a:lnTo>
                  <a:lnTo>
                    <a:pt x="257948" y="285061"/>
                  </a:lnTo>
                  <a:lnTo>
                    <a:pt x="256782" y="296284"/>
                  </a:lnTo>
                  <a:close/>
                </a:path>
                <a:path w="594995" h="408940">
                  <a:moveTo>
                    <a:pt x="149521" y="295117"/>
                  </a:moveTo>
                  <a:lnTo>
                    <a:pt x="137108" y="295117"/>
                  </a:lnTo>
                  <a:lnTo>
                    <a:pt x="147081" y="288000"/>
                  </a:lnTo>
                  <a:lnTo>
                    <a:pt x="178944" y="264916"/>
                  </a:lnTo>
                  <a:lnTo>
                    <a:pt x="183200" y="261415"/>
                  </a:lnTo>
                  <a:lnTo>
                    <a:pt x="188244" y="257949"/>
                  </a:lnTo>
                  <a:lnTo>
                    <a:pt x="192878" y="254448"/>
                  </a:lnTo>
                  <a:lnTo>
                    <a:pt x="188244" y="252526"/>
                  </a:lnTo>
                  <a:lnTo>
                    <a:pt x="180866" y="249815"/>
                  </a:lnTo>
                  <a:lnTo>
                    <a:pt x="174276" y="246314"/>
                  </a:lnTo>
                  <a:lnTo>
                    <a:pt x="159587" y="241681"/>
                  </a:lnTo>
                  <a:lnTo>
                    <a:pt x="152209" y="238970"/>
                  </a:lnTo>
                  <a:lnTo>
                    <a:pt x="137485" y="235092"/>
                  </a:lnTo>
                  <a:lnTo>
                    <a:pt x="130141" y="233547"/>
                  </a:lnTo>
                  <a:lnTo>
                    <a:pt x="122384" y="231213"/>
                  </a:lnTo>
                  <a:lnTo>
                    <a:pt x="130141" y="231213"/>
                  </a:lnTo>
                  <a:lnTo>
                    <a:pt x="146031" y="232003"/>
                  </a:lnTo>
                  <a:lnTo>
                    <a:pt x="153753" y="233547"/>
                  </a:lnTo>
                  <a:lnTo>
                    <a:pt x="161509" y="234302"/>
                  </a:lnTo>
                  <a:lnTo>
                    <a:pt x="169266" y="236636"/>
                  </a:lnTo>
                  <a:lnTo>
                    <a:pt x="176610" y="238970"/>
                  </a:lnTo>
                  <a:lnTo>
                    <a:pt x="184366" y="241269"/>
                  </a:lnTo>
                  <a:lnTo>
                    <a:pt x="191711" y="243980"/>
                  </a:lnTo>
                  <a:lnTo>
                    <a:pt x="195211" y="245147"/>
                  </a:lnTo>
                  <a:lnTo>
                    <a:pt x="198300" y="246692"/>
                  </a:lnTo>
                  <a:lnTo>
                    <a:pt x="201767" y="248270"/>
                  </a:lnTo>
                  <a:lnTo>
                    <a:pt x="216598" y="248270"/>
                  </a:lnTo>
                  <a:lnTo>
                    <a:pt x="210312" y="252526"/>
                  </a:lnTo>
                  <a:lnTo>
                    <a:pt x="212612" y="253659"/>
                  </a:lnTo>
                  <a:lnTo>
                    <a:pt x="214568" y="254448"/>
                  </a:lnTo>
                  <a:lnTo>
                    <a:pt x="215735" y="257159"/>
                  </a:lnTo>
                  <a:lnTo>
                    <a:pt x="215093" y="259081"/>
                  </a:lnTo>
                  <a:lnTo>
                    <a:pt x="201389" y="259081"/>
                  </a:lnTo>
                  <a:lnTo>
                    <a:pt x="159358" y="288215"/>
                  </a:lnTo>
                  <a:lnTo>
                    <a:pt x="149521" y="295117"/>
                  </a:lnTo>
                  <a:close/>
                </a:path>
                <a:path w="594995" h="408940">
                  <a:moveTo>
                    <a:pt x="187078" y="331908"/>
                  </a:moveTo>
                  <a:lnTo>
                    <a:pt x="190778" y="313908"/>
                  </a:lnTo>
                  <a:lnTo>
                    <a:pt x="194954" y="295988"/>
                  </a:lnTo>
                  <a:lnTo>
                    <a:pt x="199645" y="278216"/>
                  </a:lnTo>
                  <a:lnTo>
                    <a:pt x="204890" y="260660"/>
                  </a:lnTo>
                  <a:lnTo>
                    <a:pt x="201389" y="259081"/>
                  </a:lnTo>
                  <a:lnTo>
                    <a:pt x="215093" y="259081"/>
                  </a:lnTo>
                  <a:lnTo>
                    <a:pt x="208844" y="277782"/>
                  </a:lnTo>
                  <a:lnTo>
                    <a:pt x="201982" y="296464"/>
                  </a:lnTo>
                  <a:lnTo>
                    <a:pt x="194917" y="314063"/>
                  </a:lnTo>
                  <a:lnTo>
                    <a:pt x="187078" y="331908"/>
                  </a:lnTo>
                  <a:close/>
                </a:path>
                <a:path w="594995" h="408940">
                  <a:moveTo>
                    <a:pt x="0" y="408579"/>
                  </a:moveTo>
                  <a:lnTo>
                    <a:pt x="42587" y="370783"/>
                  </a:lnTo>
                  <a:lnTo>
                    <a:pt x="49969" y="364032"/>
                  </a:lnTo>
                  <a:lnTo>
                    <a:pt x="57929" y="357270"/>
                  </a:lnTo>
                  <a:lnTo>
                    <a:pt x="66623" y="350248"/>
                  </a:lnTo>
                  <a:lnTo>
                    <a:pt x="75896" y="342859"/>
                  </a:lnTo>
                  <a:lnTo>
                    <a:pt x="85593" y="334997"/>
                  </a:lnTo>
                  <a:lnTo>
                    <a:pt x="125885" y="303629"/>
                  </a:lnTo>
                  <a:lnTo>
                    <a:pt x="126262" y="301707"/>
                  </a:lnTo>
                  <a:lnTo>
                    <a:pt x="126640" y="300162"/>
                  </a:lnTo>
                  <a:lnTo>
                    <a:pt x="126640" y="298206"/>
                  </a:lnTo>
                  <a:lnTo>
                    <a:pt x="110780" y="297146"/>
                  </a:lnTo>
                  <a:lnTo>
                    <a:pt x="102803" y="296464"/>
                  </a:lnTo>
                  <a:lnTo>
                    <a:pt x="58893" y="286606"/>
                  </a:lnTo>
                  <a:lnTo>
                    <a:pt x="68179" y="286683"/>
                  </a:lnTo>
                  <a:lnTo>
                    <a:pt x="77430" y="286940"/>
                  </a:lnTo>
                  <a:lnTo>
                    <a:pt x="86610" y="287417"/>
                  </a:lnTo>
                  <a:lnTo>
                    <a:pt x="95684" y="288150"/>
                  </a:lnTo>
                  <a:lnTo>
                    <a:pt x="104970" y="288215"/>
                  </a:lnTo>
                  <a:lnTo>
                    <a:pt x="132475" y="288905"/>
                  </a:lnTo>
                  <a:lnTo>
                    <a:pt x="135563" y="288905"/>
                  </a:lnTo>
                  <a:lnTo>
                    <a:pt x="137485" y="291239"/>
                  </a:lnTo>
                  <a:lnTo>
                    <a:pt x="137485" y="294740"/>
                  </a:lnTo>
                  <a:lnTo>
                    <a:pt x="137108" y="295117"/>
                  </a:lnTo>
                  <a:lnTo>
                    <a:pt x="149521" y="295117"/>
                  </a:lnTo>
                  <a:lnTo>
                    <a:pt x="134774" y="305585"/>
                  </a:lnTo>
                  <a:lnTo>
                    <a:pt x="132947" y="313307"/>
                  </a:lnTo>
                  <a:lnTo>
                    <a:pt x="123929" y="313307"/>
                  </a:lnTo>
                  <a:lnTo>
                    <a:pt x="69527" y="353641"/>
                  </a:lnTo>
                  <a:lnTo>
                    <a:pt x="60547" y="360450"/>
                  </a:lnTo>
                  <a:lnTo>
                    <a:pt x="52303" y="367155"/>
                  </a:lnTo>
                  <a:lnTo>
                    <a:pt x="0" y="408579"/>
                  </a:lnTo>
                  <a:close/>
                </a:path>
                <a:path w="594995" h="408940">
                  <a:moveTo>
                    <a:pt x="117374" y="367532"/>
                  </a:moveTo>
                  <a:lnTo>
                    <a:pt x="118414" y="353641"/>
                  </a:lnTo>
                  <a:lnTo>
                    <a:pt x="119776" y="340278"/>
                  </a:lnTo>
                  <a:lnTo>
                    <a:pt x="121602" y="326736"/>
                  </a:lnTo>
                  <a:lnTo>
                    <a:pt x="123929" y="313307"/>
                  </a:lnTo>
                  <a:lnTo>
                    <a:pt x="132947" y="313307"/>
                  </a:lnTo>
                  <a:lnTo>
                    <a:pt x="131080" y="321196"/>
                  </a:lnTo>
                  <a:lnTo>
                    <a:pt x="126949" y="336700"/>
                  </a:lnTo>
                  <a:lnTo>
                    <a:pt x="122380" y="352134"/>
                  </a:lnTo>
                  <a:lnTo>
                    <a:pt x="117374" y="367532"/>
                  </a:lnTo>
                  <a:close/>
                </a:path>
              </a:pathLst>
            </a:custGeom>
            <a:solidFill>
              <a:srgbClr val="7B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773" y="50825"/>
            <a:ext cx="781477" cy="76162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221087"/>
            <a:ext cx="321310" cy="340360"/>
            <a:chOff x="0" y="221087"/>
            <a:chExt cx="321310" cy="340360"/>
          </a:xfrm>
        </p:grpSpPr>
        <p:sp>
          <p:nvSpPr>
            <p:cNvPr id="10" name="object 10"/>
            <p:cNvSpPr/>
            <p:nvPr/>
          </p:nvSpPr>
          <p:spPr>
            <a:xfrm>
              <a:off x="0" y="279500"/>
              <a:ext cx="220979" cy="281940"/>
            </a:xfrm>
            <a:custGeom>
              <a:avLst/>
              <a:gdLst/>
              <a:ahLst/>
              <a:cxnLst/>
              <a:rect l="l" t="t" r="r" b="b"/>
              <a:pathLst>
                <a:path w="220979" h="281940">
                  <a:moveTo>
                    <a:pt x="0" y="281360"/>
                  </a:moveTo>
                  <a:lnTo>
                    <a:pt x="0" y="22837"/>
                  </a:lnTo>
                  <a:lnTo>
                    <a:pt x="45833" y="9916"/>
                  </a:lnTo>
                  <a:lnTo>
                    <a:pt x="91514" y="2514"/>
                  </a:lnTo>
                  <a:lnTo>
                    <a:pt x="138990" y="0"/>
                  </a:lnTo>
                  <a:lnTo>
                    <a:pt x="158969" y="433"/>
                  </a:lnTo>
                  <a:lnTo>
                    <a:pt x="179205" y="1741"/>
                  </a:lnTo>
                  <a:lnTo>
                    <a:pt x="199685" y="3938"/>
                  </a:lnTo>
                  <a:lnTo>
                    <a:pt x="220398" y="7035"/>
                  </a:lnTo>
                  <a:lnTo>
                    <a:pt x="208842" y="51923"/>
                  </a:lnTo>
                  <a:lnTo>
                    <a:pt x="191082" y="94173"/>
                  </a:lnTo>
                  <a:lnTo>
                    <a:pt x="167791" y="133676"/>
                  </a:lnTo>
                  <a:lnTo>
                    <a:pt x="139642" y="170320"/>
                  </a:lnTo>
                  <a:lnTo>
                    <a:pt x="107309" y="203997"/>
                  </a:lnTo>
                  <a:lnTo>
                    <a:pt x="71465" y="234596"/>
                  </a:lnTo>
                  <a:lnTo>
                    <a:pt x="32783" y="262007"/>
                  </a:lnTo>
                  <a:lnTo>
                    <a:pt x="0" y="281360"/>
                  </a:lnTo>
                  <a:close/>
                </a:path>
              </a:pathLst>
            </a:custGeom>
            <a:solidFill>
              <a:srgbClr val="8EC7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21087"/>
              <a:ext cx="321310" cy="248285"/>
            </a:xfrm>
            <a:custGeom>
              <a:avLst/>
              <a:gdLst/>
              <a:ahLst/>
              <a:cxnLst/>
              <a:rect l="l" t="t" r="r" b="b"/>
              <a:pathLst>
                <a:path w="321310" h="248284">
                  <a:moveTo>
                    <a:pt x="148812" y="112672"/>
                  </a:moveTo>
                  <a:lnTo>
                    <a:pt x="134426" y="112672"/>
                  </a:lnTo>
                  <a:lnTo>
                    <a:pt x="174093" y="88061"/>
                  </a:lnTo>
                  <a:lnTo>
                    <a:pt x="224276" y="57314"/>
                  </a:lnTo>
                  <a:lnTo>
                    <a:pt x="263742" y="33648"/>
                  </a:lnTo>
                  <a:lnTo>
                    <a:pt x="321092" y="0"/>
                  </a:lnTo>
                  <a:lnTo>
                    <a:pt x="184771" y="89437"/>
                  </a:lnTo>
                  <a:lnTo>
                    <a:pt x="148812" y="112672"/>
                  </a:lnTo>
                  <a:close/>
                </a:path>
                <a:path w="321310" h="248284">
                  <a:moveTo>
                    <a:pt x="77495" y="159141"/>
                  </a:moveTo>
                  <a:lnTo>
                    <a:pt x="61633" y="159141"/>
                  </a:lnTo>
                  <a:lnTo>
                    <a:pt x="93474" y="138575"/>
                  </a:lnTo>
                  <a:lnTo>
                    <a:pt x="124748" y="118884"/>
                  </a:lnTo>
                  <a:lnTo>
                    <a:pt x="115745" y="115324"/>
                  </a:lnTo>
                  <a:lnTo>
                    <a:pt x="106781" y="111664"/>
                  </a:lnTo>
                  <a:lnTo>
                    <a:pt x="97894" y="107933"/>
                  </a:lnTo>
                  <a:lnTo>
                    <a:pt x="89124" y="104161"/>
                  </a:lnTo>
                  <a:lnTo>
                    <a:pt x="83141" y="101721"/>
                  </a:lnTo>
                  <a:lnTo>
                    <a:pt x="71459" y="96545"/>
                  </a:lnTo>
                  <a:lnTo>
                    <a:pt x="65477" y="94105"/>
                  </a:lnTo>
                  <a:lnTo>
                    <a:pt x="53306" y="89395"/>
                  </a:lnTo>
                  <a:lnTo>
                    <a:pt x="47210" y="86962"/>
                  </a:lnTo>
                  <a:lnTo>
                    <a:pt x="41110" y="84427"/>
                  </a:lnTo>
                  <a:lnTo>
                    <a:pt x="53877" y="86790"/>
                  </a:lnTo>
                  <a:lnTo>
                    <a:pt x="60260" y="88061"/>
                  </a:lnTo>
                  <a:lnTo>
                    <a:pt x="102409" y="100645"/>
                  </a:lnTo>
                  <a:lnTo>
                    <a:pt x="134426" y="112672"/>
                  </a:lnTo>
                  <a:lnTo>
                    <a:pt x="148812" y="112672"/>
                  </a:lnTo>
                  <a:lnTo>
                    <a:pt x="142182" y="116928"/>
                  </a:lnTo>
                  <a:lnTo>
                    <a:pt x="142937" y="118095"/>
                  </a:lnTo>
                  <a:lnTo>
                    <a:pt x="142937" y="119639"/>
                  </a:lnTo>
                  <a:lnTo>
                    <a:pt x="142182" y="120806"/>
                  </a:lnTo>
                  <a:lnTo>
                    <a:pt x="140746" y="124307"/>
                  </a:lnTo>
                  <a:lnTo>
                    <a:pt x="130960" y="124307"/>
                  </a:lnTo>
                  <a:lnTo>
                    <a:pt x="130170" y="125062"/>
                  </a:lnTo>
                  <a:lnTo>
                    <a:pt x="112898" y="136022"/>
                  </a:lnTo>
                  <a:lnTo>
                    <a:pt x="95413" y="147340"/>
                  </a:lnTo>
                  <a:lnTo>
                    <a:pt x="77495" y="159141"/>
                  </a:lnTo>
                  <a:close/>
                </a:path>
                <a:path w="321310" h="248284">
                  <a:moveTo>
                    <a:pt x="106558" y="200977"/>
                  </a:moveTo>
                  <a:lnTo>
                    <a:pt x="117781" y="158009"/>
                  </a:lnTo>
                  <a:lnTo>
                    <a:pt x="130960" y="124307"/>
                  </a:lnTo>
                  <a:lnTo>
                    <a:pt x="140746" y="124307"/>
                  </a:lnTo>
                  <a:lnTo>
                    <a:pt x="138038" y="130908"/>
                  </a:lnTo>
                  <a:lnTo>
                    <a:pt x="133714" y="140905"/>
                  </a:lnTo>
                  <a:lnTo>
                    <a:pt x="129171" y="150830"/>
                  </a:lnTo>
                  <a:lnTo>
                    <a:pt x="124370" y="160720"/>
                  </a:lnTo>
                  <a:lnTo>
                    <a:pt x="120221" y="170876"/>
                  </a:lnTo>
                  <a:lnTo>
                    <a:pt x="115889" y="180990"/>
                  </a:lnTo>
                  <a:lnTo>
                    <a:pt x="111344" y="191034"/>
                  </a:lnTo>
                  <a:lnTo>
                    <a:pt x="106558" y="200977"/>
                  </a:lnTo>
                  <a:close/>
                </a:path>
                <a:path w="321310" h="248284">
                  <a:moveTo>
                    <a:pt x="0" y="232190"/>
                  </a:moveTo>
                  <a:lnTo>
                    <a:pt x="0" y="199153"/>
                  </a:lnTo>
                  <a:lnTo>
                    <a:pt x="14375" y="189377"/>
                  </a:lnTo>
                  <a:lnTo>
                    <a:pt x="33293" y="177365"/>
                  </a:lnTo>
                  <a:lnTo>
                    <a:pt x="51955" y="165353"/>
                  </a:lnTo>
                  <a:lnTo>
                    <a:pt x="51955" y="164186"/>
                  </a:lnTo>
                  <a:lnTo>
                    <a:pt x="45743" y="162642"/>
                  </a:lnTo>
                  <a:lnTo>
                    <a:pt x="39531" y="160308"/>
                  </a:lnTo>
                  <a:lnTo>
                    <a:pt x="32976" y="158386"/>
                  </a:lnTo>
                  <a:lnTo>
                    <a:pt x="9741" y="152586"/>
                  </a:lnTo>
                  <a:lnTo>
                    <a:pt x="1985" y="150252"/>
                  </a:lnTo>
                  <a:lnTo>
                    <a:pt x="0" y="149875"/>
                  </a:lnTo>
                  <a:lnTo>
                    <a:pt x="0" y="142779"/>
                  </a:lnTo>
                  <a:lnTo>
                    <a:pt x="3529" y="143285"/>
                  </a:lnTo>
                  <a:lnTo>
                    <a:pt x="58922" y="156430"/>
                  </a:lnTo>
                  <a:lnTo>
                    <a:pt x="61633" y="159141"/>
                  </a:lnTo>
                  <a:lnTo>
                    <a:pt x="77495" y="159141"/>
                  </a:lnTo>
                  <a:lnTo>
                    <a:pt x="60089" y="170776"/>
                  </a:lnTo>
                  <a:lnTo>
                    <a:pt x="58925" y="177365"/>
                  </a:lnTo>
                  <a:lnTo>
                    <a:pt x="49999" y="177365"/>
                  </a:lnTo>
                  <a:lnTo>
                    <a:pt x="19420" y="197511"/>
                  </a:lnTo>
                  <a:lnTo>
                    <a:pt x="6241" y="206022"/>
                  </a:lnTo>
                  <a:lnTo>
                    <a:pt x="6618" y="206777"/>
                  </a:lnTo>
                  <a:lnTo>
                    <a:pt x="6618" y="208734"/>
                  </a:lnTo>
                  <a:lnTo>
                    <a:pt x="4696" y="216456"/>
                  </a:lnTo>
                  <a:lnTo>
                    <a:pt x="2740" y="223835"/>
                  </a:lnTo>
                  <a:lnTo>
                    <a:pt x="441" y="230801"/>
                  </a:lnTo>
                  <a:lnTo>
                    <a:pt x="0" y="232190"/>
                  </a:lnTo>
                  <a:close/>
                </a:path>
                <a:path w="321310" h="248284">
                  <a:moveTo>
                    <a:pt x="43409" y="248236"/>
                  </a:moveTo>
                  <a:lnTo>
                    <a:pt x="44338" y="230295"/>
                  </a:lnTo>
                  <a:lnTo>
                    <a:pt x="45842" y="212505"/>
                  </a:lnTo>
                  <a:lnTo>
                    <a:pt x="47777" y="194863"/>
                  </a:lnTo>
                  <a:lnTo>
                    <a:pt x="49999" y="177365"/>
                  </a:lnTo>
                  <a:lnTo>
                    <a:pt x="58925" y="177365"/>
                  </a:lnTo>
                  <a:lnTo>
                    <a:pt x="56651" y="190238"/>
                  </a:lnTo>
                  <a:lnTo>
                    <a:pt x="52753" y="209648"/>
                  </a:lnTo>
                  <a:lnTo>
                    <a:pt x="48351" y="228995"/>
                  </a:lnTo>
                  <a:lnTo>
                    <a:pt x="43409" y="248236"/>
                  </a:lnTo>
                  <a:close/>
                </a:path>
              </a:pathLst>
            </a:custGeom>
            <a:solidFill>
              <a:srgbClr val="7B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141665" y="4955874"/>
            <a:ext cx="154940" cy="187960"/>
            <a:chOff x="2141665" y="4955874"/>
            <a:chExt cx="154940" cy="187960"/>
          </a:xfrm>
        </p:grpSpPr>
        <p:sp>
          <p:nvSpPr>
            <p:cNvPr id="13" name="object 13"/>
            <p:cNvSpPr/>
            <p:nvPr/>
          </p:nvSpPr>
          <p:spPr>
            <a:xfrm>
              <a:off x="2141664" y="5012779"/>
              <a:ext cx="71755" cy="130810"/>
            </a:xfrm>
            <a:custGeom>
              <a:avLst/>
              <a:gdLst/>
              <a:ahLst/>
              <a:cxnLst/>
              <a:rect l="l" t="t" r="r" b="b"/>
              <a:pathLst>
                <a:path w="71755" h="130810">
                  <a:moveTo>
                    <a:pt x="24015" y="32537"/>
                  </a:moveTo>
                  <a:lnTo>
                    <a:pt x="23063" y="19939"/>
                  </a:lnTo>
                  <a:lnTo>
                    <a:pt x="20485" y="9588"/>
                  </a:lnTo>
                  <a:lnTo>
                    <a:pt x="16662" y="2578"/>
                  </a:lnTo>
                  <a:lnTo>
                    <a:pt x="12001" y="0"/>
                  </a:lnTo>
                  <a:lnTo>
                    <a:pt x="7353" y="2578"/>
                  </a:lnTo>
                  <a:lnTo>
                    <a:pt x="3530" y="9588"/>
                  </a:lnTo>
                  <a:lnTo>
                    <a:pt x="939" y="19939"/>
                  </a:lnTo>
                  <a:lnTo>
                    <a:pt x="0" y="32537"/>
                  </a:lnTo>
                  <a:lnTo>
                    <a:pt x="939" y="45085"/>
                  </a:lnTo>
                  <a:lnTo>
                    <a:pt x="3530" y="55295"/>
                  </a:lnTo>
                  <a:lnTo>
                    <a:pt x="7353" y="62179"/>
                  </a:lnTo>
                  <a:lnTo>
                    <a:pt x="12001" y="64693"/>
                  </a:lnTo>
                  <a:lnTo>
                    <a:pt x="16662" y="62179"/>
                  </a:lnTo>
                  <a:lnTo>
                    <a:pt x="20485" y="55295"/>
                  </a:lnTo>
                  <a:lnTo>
                    <a:pt x="23063" y="45085"/>
                  </a:lnTo>
                  <a:lnTo>
                    <a:pt x="24015" y="32537"/>
                  </a:lnTo>
                  <a:close/>
                </a:path>
                <a:path w="71755" h="130810">
                  <a:moveTo>
                    <a:pt x="71653" y="107289"/>
                  </a:moveTo>
                  <a:lnTo>
                    <a:pt x="70700" y="94691"/>
                  </a:lnTo>
                  <a:lnTo>
                    <a:pt x="68122" y="84340"/>
                  </a:lnTo>
                  <a:lnTo>
                    <a:pt x="64300" y="77330"/>
                  </a:lnTo>
                  <a:lnTo>
                    <a:pt x="59639" y="74752"/>
                  </a:lnTo>
                  <a:lnTo>
                    <a:pt x="54991" y="77330"/>
                  </a:lnTo>
                  <a:lnTo>
                    <a:pt x="51168" y="84340"/>
                  </a:lnTo>
                  <a:lnTo>
                    <a:pt x="48577" y="94691"/>
                  </a:lnTo>
                  <a:lnTo>
                    <a:pt x="47625" y="107289"/>
                  </a:lnTo>
                  <a:lnTo>
                    <a:pt x="48577" y="119824"/>
                  </a:lnTo>
                  <a:lnTo>
                    <a:pt x="51168" y="130048"/>
                  </a:lnTo>
                  <a:lnTo>
                    <a:pt x="51549" y="130721"/>
                  </a:lnTo>
                  <a:lnTo>
                    <a:pt x="67741" y="130721"/>
                  </a:lnTo>
                  <a:lnTo>
                    <a:pt x="68122" y="130048"/>
                  </a:lnTo>
                  <a:lnTo>
                    <a:pt x="70700" y="119824"/>
                  </a:lnTo>
                  <a:lnTo>
                    <a:pt x="71653" y="107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8280" y="4955874"/>
              <a:ext cx="87927" cy="163019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2039048" y="4955882"/>
            <a:ext cx="83820" cy="171450"/>
          </a:xfrm>
          <a:custGeom>
            <a:avLst/>
            <a:gdLst/>
            <a:ahLst/>
            <a:cxnLst/>
            <a:rect l="l" t="t" r="r" b="b"/>
            <a:pathLst>
              <a:path w="83819" h="171450">
                <a:moveTo>
                  <a:pt x="23990" y="64274"/>
                </a:moveTo>
                <a:lnTo>
                  <a:pt x="23037" y="51676"/>
                </a:lnTo>
                <a:lnTo>
                  <a:pt x="20447" y="41338"/>
                </a:lnTo>
                <a:lnTo>
                  <a:pt x="16637" y="34328"/>
                </a:lnTo>
                <a:lnTo>
                  <a:pt x="12001" y="31750"/>
                </a:lnTo>
                <a:lnTo>
                  <a:pt x="7353" y="34328"/>
                </a:lnTo>
                <a:lnTo>
                  <a:pt x="3530" y="41338"/>
                </a:lnTo>
                <a:lnTo>
                  <a:pt x="939" y="51676"/>
                </a:lnTo>
                <a:lnTo>
                  <a:pt x="0" y="64274"/>
                </a:lnTo>
                <a:lnTo>
                  <a:pt x="939" y="76809"/>
                </a:lnTo>
                <a:lnTo>
                  <a:pt x="3530" y="87020"/>
                </a:lnTo>
                <a:lnTo>
                  <a:pt x="7353" y="93891"/>
                </a:lnTo>
                <a:lnTo>
                  <a:pt x="12001" y="96405"/>
                </a:lnTo>
                <a:lnTo>
                  <a:pt x="16814" y="93891"/>
                </a:lnTo>
                <a:lnTo>
                  <a:pt x="20612" y="87020"/>
                </a:lnTo>
                <a:lnTo>
                  <a:pt x="23088" y="76809"/>
                </a:lnTo>
                <a:lnTo>
                  <a:pt x="23990" y="64274"/>
                </a:lnTo>
                <a:close/>
              </a:path>
              <a:path w="83819" h="171450">
                <a:moveTo>
                  <a:pt x="71615" y="139026"/>
                </a:moveTo>
                <a:lnTo>
                  <a:pt x="70726" y="126428"/>
                </a:lnTo>
                <a:lnTo>
                  <a:pt x="68249" y="116078"/>
                </a:lnTo>
                <a:lnTo>
                  <a:pt x="64452" y="109067"/>
                </a:lnTo>
                <a:lnTo>
                  <a:pt x="59639" y="106489"/>
                </a:lnTo>
                <a:lnTo>
                  <a:pt x="54991" y="109067"/>
                </a:lnTo>
                <a:lnTo>
                  <a:pt x="51168" y="116078"/>
                </a:lnTo>
                <a:lnTo>
                  <a:pt x="48577" y="126428"/>
                </a:lnTo>
                <a:lnTo>
                  <a:pt x="47625" y="139026"/>
                </a:lnTo>
                <a:lnTo>
                  <a:pt x="48577" y="151561"/>
                </a:lnTo>
                <a:lnTo>
                  <a:pt x="51168" y="161772"/>
                </a:lnTo>
                <a:lnTo>
                  <a:pt x="54991" y="168643"/>
                </a:lnTo>
                <a:lnTo>
                  <a:pt x="59639" y="171157"/>
                </a:lnTo>
                <a:lnTo>
                  <a:pt x="64452" y="168643"/>
                </a:lnTo>
                <a:lnTo>
                  <a:pt x="68249" y="161772"/>
                </a:lnTo>
                <a:lnTo>
                  <a:pt x="70726" y="151561"/>
                </a:lnTo>
                <a:lnTo>
                  <a:pt x="71615" y="139026"/>
                </a:lnTo>
                <a:close/>
              </a:path>
              <a:path w="83819" h="171450">
                <a:moveTo>
                  <a:pt x="83629" y="32537"/>
                </a:moveTo>
                <a:lnTo>
                  <a:pt x="82677" y="19939"/>
                </a:lnTo>
                <a:lnTo>
                  <a:pt x="80098" y="9588"/>
                </a:lnTo>
                <a:lnTo>
                  <a:pt x="76276" y="2578"/>
                </a:lnTo>
                <a:lnTo>
                  <a:pt x="71615" y="0"/>
                </a:lnTo>
                <a:lnTo>
                  <a:pt x="66979" y="2578"/>
                </a:lnTo>
                <a:lnTo>
                  <a:pt x="63169" y="9588"/>
                </a:lnTo>
                <a:lnTo>
                  <a:pt x="60591" y="19939"/>
                </a:lnTo>
                <a:lnTo>
                  <a:pt x="59639" y="32537"/>
                </a:lnTo>
                <a:lnTo>
                  <a:pt x="60591" y="45123"/>
                </a:lnTo>
                <a:lnTo>
                  <a:pt x="63169" y="55460"/>
                </a:lnTo>
                <a:lnTo>
                  <a:pt x="66979" y="62458"/>
                </a:lnTo>
                <a:lnTo>
                  <a:pt x="71615" y="65036"/>
                </a:lnTo>
                <a:lnTo>
                  <a:pt x="76276" y="62458"/>
                </a:lnTo>
                <a:lnTo>
                  <a:pt x="80098" y="55460"/>
                </a:lnTo>
                <a:lnTo>
                  <a:pt x="82677" y="45123"/>
                </a:lnTo>
                <a:lnTo>
                  <a:pt x="83629" y="32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7868" y="3809555"/>
            <a:ext cx="154940" cy="253365"/>
          </a:xfrm>
          <a:custGeom>
            <a:avLst/>
            <a:gdLst/>
            <a:ahLst/>
            <a:cxnLst/>
            <a:rect l="l" t="t" r="r" b="b"/>
            <a:pathLst>
              <a:path w="154940" h="253364">
                <a:moveTo>
                  <a:pt x="23990" y="220332"/>
                </a:moveTo>
                <a:lnTo>
                  <a:pt x="23050" y="207810"/>
                </a:lnTo>
                <a:lnTo>
                  <a:pt x="20459" y="197599"/>
                </a:lnTo>
                <a:lnTo>
                  <a:pt x="16649" y="190728"/>
                </a:lnTo>
                <a:lnTo>
                  <a:pt x="12014" y="188214"/>
                </a:lnTo>
                <a:lnTo>
                  <a:pt x="7366" y="190728"/>
                </a:lnTo>
                <a:lnTo>
                  <a:pt x="3543" y="197599"/>
                </a:lnTo>
                <a:lnTo>
                  <a:pt x="952" y="207810"/>
                </a:lnTo>
                <a:lnTo>
                  <a:pt x="0" y="220332"/>
                </a:lnTo>
                <a:lnTo>
                  <a:pt x="952" y="232930"/>
                </a:lnTo>
                <a:lnTo>
                  <a:pt x="3543" y="243281"/>
                </a:lnTo>
                <a:lnTo>
                  <a:pt x="7366" y="250291"/>
                </a:lnTo>
                <a:lnTo>
                  <a:pt x="12014" y="252869"/>
                </a:lnTo>
                <a:lnTo>
                  <a:pt x="16649" y="250291"/>
                </a:lnTo>
                <a:lnTo>
                  <a:pt x="20459" y="243281"/>
                </a:lnTo>
                <a:lnTo>
                  <a:pt x="23050" y="232930"/>
                </a:lnTo>
                <a:lnTo>
                  <a:pt x="23990" y="220332"/>
                </a:lnTo>
                <a:close/>
              </a:path>
              <a:path w="154940" h="253364">
                <a:moveTo>
                  <a:pt x="44932" y="122351"/>
                </a:moveTo>
                <a:lnTo>
                  <a:pt x="44030" y="109816"/>
                </a:lnTo>
                <a:lnTo>
                  <a:pt x="41541" y="99618"/>
                </a:lnTo>
                <a:lnTo>
                  <a:pt x="37731" y="92748"/>
                </a:lnTo>
                <a:lnTo>
                  <a:pt x="32918" y="90233"/>
                </a:lnTo>
                <a:lnTo>
                  <a:pt x="28321" y="92748"/>
                </a:lnTo>
                <a:lnTo>
                  <a:pt x="24625" y="99618"/>
                </a:lnTo>
                <a:lnTo>
                  <a:pt x="22174" y="109816"/>
                </a:lnTo>
                <a:lnTo>
                  <a:pt x="21285" y="122351"/>
                </a:lnTo>
                <a:lnTo>
                  <a:pt x="22174" y="134950"/>
                </a:lnTo>
                <a:lnTo>
                  <a:pt x="24625" y="145300"/>
                </a:lnTo>
                <a:lnTo>
                  <a:pt x="28321" y="152311"/>
                </a:lnTo>
                <a:lnTo>
                  <a:pt x="32918" y="154889"/>
                </a:lnTo>
                <a:lnTo>
                  <a:pt x="37579" y="152311"/>
                </a:lnTo>
                <a:lnTo>
                  <a:pt x="41389" y="145300"/>
                </a:lnTo>
                <a:lnTo>
                  <a:pt x="43980" y="134950"/>
                </a:lnTo>
                <a:lnTo>
                  <a:pt x="44932" y="122351"/>
                </a:lnTo>
                <a:close/>
              </a:path>
              <a:path w="154940" h="253364">
                <a:moveTo>
                  <a:pt x="56946" y="32499"/>
                </a:moveTo>
                <a:lnTo>
                  <a:pt x="55994" y="19913"/>
                </a:lnTo>
                <a:lnTo>
                  <a:pt x="53403" y="9575"/>
                </a:lnTo>
                <a:lnTo>
                  <a:pt x="49580" y="2578"/>
                </a:lnTo>
                <a:lnTo>
                  <a:pt x="44932" y="0"/>
                </a:lnTo>
                <a:lnTo>
                  <a:pt x="40271" y="2578"/>
                </a:lnTo>
                <a:lnTo>
                  <a:pt x="36449" y="9575"/>
                </a:lnTo>
                <a:lnTo>
                  <a:pt x="33870" y="19913"/>
                </a:lnTo>
                <a:lnTo>
                  <a:pt x="32918" y="32499"/>
                </a:lnTo>
                <a:lnTo>
                  <a:pt x="33870" y="45059"/>
                </a:lnTo>
                <a:lnTo>
                  <a:pt x="36449" y="55270"/>
                </a:lnTo>
                <a:lnTo>
                  <a:pt x="40271" y="62141"/>
                </a:lnTo>
                <a:lnTo>
                  <a:pt x="44932" y="64668"/>
                </a:lnTo>
                <a:lnTo>
                  <a:pt x="49580" y="62141"/>
                </a:lnTo>
                <a:lnTo>
                  <a:pt x="53403" y="55270"/>
                </a:lnTo>
                <a:lnTo>
                  <a:pt x="55994" y="45059"/>
                </a:lnTo>
                <a:lnTo>
                  <a:pt x="56946" y="32499"/>
                </a:lnTo>
                <a:close/>
              </a:path>
              <a:path w="154940" h="253364">
                <a:moveTo>
                  <a:pt x="88315" y="188214"/>
                </a:moveTo>
                <a:lnTo>
                  <a:pt x="87363" y="175615"/>
                </a:lnTo>
                <a:lnTo>
                  <a:pt x="84772" y="165265"/>
                </a:lnTo>
                <a:lnTo>
                  <a:pt x="80949" y="158254"/>
                </a:lnTo>
                <a:lnTo>
                  <a:pt x="76301" y="155676"/>
                </a:lnTo>
                <a:lnTo>
                  <a:pt x="71640" y="158254"/>
                </a:lnTo>
                <a:lnTo>
                  <a:pt x="67818" y="165265"/>
                </a:lnTo>
                <a:lnTo>
                  <a:pt x="65239" y="175615"/>
                </a:lnTo>
                <a:lnTo>
                  <a:pt x="64287" y="188214"/>
                </a:lnTo>
                <a:lnTo>
                  <a:pt x="65239" y="200748"/>
                </a:lnTo>
                <a:lnTo>
                  <a:pt x="67818" y="210959"/>
                </a:lnTo>
                <a:lnTo>
                  <a:pt x="71640" y="217817"/>
                </a:lnTo>
                <a:lnTo>
                  <a:pt x="76301" y="220332"/>
                </a:lnTo>
                <a:lnTo>
                  <a:pt x="80949" y="217817"/>
                </a:lnTo>
                <a:lnTo>
                  <a:pt x="84772" y="210959"/>
                </a:lnTo>
                <a:lnTo>
                  <a:pt x="87363" y="200748"/>
                </a:lnTo>
                <a:lnTo>
                  <a:pt x="88315" y="188214"/>
                </a:lnTo>
                <a:close/>
              </a:path>
              <a:path w="154940" h="253364">
                <a:moveTo>
                  <a:pt x="107289" y="89065"/>
                </a:moveTo>
                <a:lnTo>
                  <a:pt x="106337" y="76466"/>
                </a:lnTo>
                <a:lnTo>
                  <a:pt x="103759" y="66116"/>
                </a:lnTo>
                <a:lnTo>
                  <a:pt x="99936" y="59105"/>
                </a:lnTo>
                <a:lnTo>
                  <a:pt x="95275" y="56527"/>
                </a:lnTo>
                <a:lnTo>
                  <a:pt x="90614" y="59055"/>
                </a:lnTo>
                <a:lnTo>
                  <a:pt x="86804" y="65976"/>
                </a:lnTo>
                <a:lnTo>
                  <a:pt x="84213" y="76301"/>
                </a:lnTo>
                <a:lnTo>
                  <a:pt x="83261" y="89065"/>
                </a:lnTo>
                <a:lnTo>
                  <a:pt x="84213" y="101600"/>
                </a:lnTo>
                <a:lnTo>
                  <a:pt x="86804" y="111823"/>
                </a:lnTo>
                <a:lnTo>
                  <a:pt x="90614" y="118706"/>
                </a:lnTo>
                <a:lnTo>
                  <a:pt x="95275" y="121221"/>
                </a:lnTo>
                <a:lnTo>
                  <a:pt x="99936" y="118643"/>
                </a:lnTo>
                <a:lnTo>
                  <a:pt x="103759" y="111683"/>
                </a:lnTo>
                <a:lnTo>
                  <a:pt x="106337" y="101447"/>
                </a:lnTo>
                <a:lnTo>
                  <a:pt x="107289" y="89065"/>
                </a:lnTo>
                <a:close/>
              </a:path>
              <a:path w="154940" h="253364">
                <a:moveTo>
                  <a:pt x="154889" y="163817"/>
                </a:moveTo>
                <a:lnTo>
                  <a:pt x="153936" y="151218"/>
                </a:lnTo>
                <a:lnTo>
                  <a:pt x="151358" y="140868"/>
                </a:lnTo>
                <a:lnTo>
                  <a:pt x="147548" y="133858"/>
                </a:lnTo>
                <a:lnTo>
                  <a:pt x="142913" y="131279"/>
                </a:lnTo>
                <a:lnTo>
                  <a:pt x="138252" y="133794"/>
                </a:lnTo>
                <a:lnTo>
                  <a:pt x="134442" y="140716"/>
                </a:lnTo>
                <a:lnTo>
                  <a:pt x="131851" y="151041"/>
                </a:lnTo>
                <a:lnTo>
                  <a:pt x="130898" y="163817"/>
                </a:lnTo>
                <a:lnTo>
                  <a:pt x="131851" y="176352"/>
                </a:lnTo>
                <a:lnTo>
                  <a:pt x="134442" y="186550"/>
                </a:lnTo>
                <a:lnTo>
                  <a:pt x="138252" y="193421"/>
                </a:lnTo>
                <a:lnTo>
                  <a:pt x="142913" y="195935"/>
                </a:lnTo>
                <a:lnTo>
                  <a:pt x="147548" y="193370"/>
                </a:lnTo>
                <a:lnTo>
                  <a:pt x="151358" y="186410"/>
                </a:lnTo>
                <a:lnTo>
                  <a:pt x="153936" y="176187"/>
                </a:lnTo>
                <a:lnTo>
                  <a:pt x="154889" y="1638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1362" y="3891279"/>
            <a:ext cx="83820" cy="171450"/>
          </a:xfrm>
          <a:custGeom>
            <a:avLst/>
            <a:gdLst/>
            <a:ahLst/>
            <a:cxnLst/>
            <a:rect l="l" t="t" r="r" b="b"/>
            <a:pathLst>
              <a:path w="83820" h="171450">
                <a:moveTo>
                  <a:pt x="23609" y="138607"/>
                </a:moveTo>
                <a:lnTo>
                  <a:pt x="22669" y="126085"/>
                </a:lnTo>
                <a:lnTo>
                  <a:pt x="20129" y="115874"/>
                </a:lnTo>
                <a:lnTo>
                  <a:pt x="16433" y="109004"/>
                </a:lnTo>
                <a:lnTo>
                  <a:pt x="12014" y="106489"/>
                </a:lnTo>
                <a:lnTo>
                  <a:pt x="7353" y="109004"/>
                </a:lnTo>
                <a:lnTo>
                  <a:pt x="3530" y="115874"/>
                </a:lnTo>
                <a:lnTo>
                  <a:pt x="952" y="126085"/>
                </a:lnTo>
                <a:lnTo>
                  <a:pt x="0" y="138607"/>
                </a:lnTo>
                <a:lnTo>
                  <a:pt x="889" y="151206"/>
                </a:lnTo>
                <a:lnTo>
                  <a:pt x="3390" y="161556"/>
                </a:lnTo>
                <a:lnTo>
                  <a:pt x="7188" y="168567"/>
                </a:lnTo>
                <a:lnTo>
                  <a:pt x="12014" y="171145"/>
                </a:lnTo>
                <a:lnTo>
                  <a:pt x="16598" y="168567"/>
                </a:lnTo>
                <a:lnTo>
                  <a:pt x="20281" y="161556"/>
                </a:lnTo>
                <a:lnTo>
                  <a:pt x="22720" y="151206"/>
                </a:lnTo>
                <a:lnTo>
                  <a:pt x="23609" y="138607"/>
                </a:lnTo>
                <a:close/>
              </a:path>
              <a:path w="83820" h="171450">
                <a:moveTo>
                  <a:pt x="36029" y="32118"/>
                </a:moveTo>
                <a:lnTo>
                  <a:pt x="35090" y="19748"/>
                </a:lnTo>
                <a:lnTo>
                  <a:pt x="32499" y="9512"/>
                </a:lnTo>
                <a:lnTo>
                  <a:pt x="28676" y="2565"/>
                </a:lnTo>
                <a:lnTo>
                  <a:pt x="24028" y="0"/>
                </a:lnTo>
                <a:lnTo>
                  <a:pt x="19367" y="2514"/>
                </a:lnTo>
                <a:lnTo>
                  <a:pt x="15544" y="9372"/>
                </a:lnTo>
                <a:lnTo>
                  <a:pt x="12954" y="19583"/>
                </a:lnTo>
                <a:lnTo>
                  <a:pt x="12014" y="32118"/>
                </a:lnTo>
                <a:lnTo>
                  <a:pt x="12954" y="44894"/>
                </a:lnTo>
                <a:lnTo>
                  <a:pt x="15544" y="55219"/>
                </a:lnTo>
                <a:lnTo>
                  <a:pt x="19367" y="62128"/>
                </a:lnTo>
                <a:lnTo>
                  <a:pt x="24028" y="64655"/>
                </a:lnTo>
                <a:lnTo>
                  <a:pt x="28676" y="62077"/>
                </a:lnTo>
                <a:lnTo>
                  <a:pt x="32499" y="55067"/>
                </a:lnTo>
                <a:lnTo>
                  <a:pt x="35090" y="44716"/>
                </a:lnTo>
                <a:lnTo>
                  <a:pt x="36029" y="32118"/>
                </a:lnTo>
                <a:close/>
              </a:path>
              <a:path w="83820" h="171450">
                <a:moveTo>
                  <a:pt x="83642" y="106870"/>
                </a:moveTo>
                <a:lnTo>
                  <a:pt x="82689" y="94322"/>
                </a:lnTo>
                <a:lnTo>
                  <a:pt x="80124" y="84112"/>
                </a:lnTo>
                <a:lnTo>
                  <a:pt x="76314" y="77228"/>
                </a:lnTo>
                <a:lnTo>
                  <a:pt x="71653" y="74714"/>
                </a:lnTo>
                <a:lnTo>
                  <a:pt x="67005" y="77228"/>
                </a:lnTo>
                <a:lnTo>
                  <a:pt x="63182" y="84112"/>
                </a:lnTo>
                <a:lnTo>
                  <a:pt x="60591" y="94322"/>
                </a:lnTo>
                <a:lnTo>
                  <a:pt x="59651" y="106870"/>
                </a:lnTo>
                <a:lnTo>
                  <a:pt x="60591" y="119621"/>
                </a:lnTo>
                <a:lnTo>
                  <a:pt x="63182" y="129959"/>
                </a:lnTo>
                <a:lnTo>
                  <a:pt x="67005" y="136880"/>
                </a:lnTo>
                <a:lnTo>
                  <a:pt x="71653" y="139407"/>
                </a:lnTo>
                <a:lnTo>
                  <a:pt x="76314" y="136829"/>
                </a:lnTo>
                <a:lnTo>
                  <a:pt x="80124" y="129819"/>
                </a:lnTo>
                <a:lnTo>
                  <a:pt x="82689" y="119468"/>
                </a:lnTo>
                <a:lnTo>
                  <a:pt x="83642" y="106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143382"/>
            <a:ext cx="385721" cy="994215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0" y="0"/>
            <a:ext cx="8603615" cy="5146675"/>
            <a:chOff x="0" y="0"/>
            <a:chExt cx="8603615" cy="514667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297405"/>
              <a:ext cx="225065" cy="2137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8603332" cy="5146112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8858158" y="4390643"/>
            <a:ext cx="286385" cy="154305"/>
          </a:xfrm>
          <a:custGeom>
            <a:avLst/>
            <a:gdLst/>
            <a:ahLst/>
            <a:cxnLst/>
            <a:rect l="l" t="t" r="r" b="b"/>
            <a:pathLst>
              <a:path w="286384" h="154304">
                <a:moveTo>
                  <a:pt x="0" y="153939"/>
                </a:moveTo>
                <a:lnTo>
                  <a:pt x="25095" y="119956"/>
                </a:lnTo>
                <a:lnTo>
                  <a:pt x="57836" y="89609"/>
                </a:lnTo>
                <a:lnTo>
                  <a:pt x="96721" y="63119"/>
                </a:lnTo>
                <a:lnTo>
                  <a:pt x="140248" y="40709"/>
                </a:lnTo>
                <a:lnTo>
                  <a:pt x="186916" y="22601"/>
                </a:lnTo>
                <a:lnTo>
                  <a:pt x="235222" y="9017"/>
                </a:lnTo>
                <a:lnTo>
                  <a:pt x="283664" y="178"/>
                </a:lnTo>
                <a:lnTo>
                  <a:pt x="285841" y="0"/>
                </a:lnTo>
                <a:lnTo>
                  <a:pt x="285841" y="70308"/>
                </a:lnTo>
                <a:lnTo>
                  <a:pt x="235235" y="80498"/>
                </a:lnTo>
                <a:lnTo>
                  <a:pt x="187365" y="90697"/>
                </a:lnTo>
                <a:lnTo>
                  <a:pt x="139695" y="102307"/>
                </a:lnTo>
                <a:lnTo>
                  <a:pt x="92438" y="116162"/>
                </a:lnTo>
                <a:lnTo>
                  <a:pt x="45803" y="133095"/>
                </a:lnTo>
                <a:lnTo>
                  <a:pt x="0" y="153939"/>
                </a:lnTo>
                <a:close/>
              </a:path>
            </a:pathLst>
          </a:custGeom>
          <a:solidFill>
            <a:srgbClr val="559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22662" y="4178835"/>
            <a:ext cx="21590" cy="12700"/>
          </a:xfrm>
          <a:custGeom>
            <a:avLst/>
            <a:gdLst/>
            <a:ahLst/>
            <a:cxnLst/>
            <a:rect l="l" t="t" r="r" b="b"/>
            <a:pathLst>
              <a:path w="21590" h="12700">
                <a:moveTo>
                  <a:pt x="21337" y="12672"/>
                </a:moveTo>
                <a:lnTo>
                  <a:pt x="16126" y="9776"/>
                </a:lnTo>
                <a:lnTo>
                  <a:pt x="0" y="549"/>
                </a:lnTo>
                <a:lnTo>
                  <a:pt x="6829" y="205"/>
                </a:lnTo>
                <a:lnTo>
                  <a:pt x="13693" y="0"/>
                </a:lnTo>
                <a:lnTo>
                  <a:pt x="21337" y="11"/>
                </a:lnTo>
                <a:lnTo>
                  <a:pt x="21337" y="12672"/>
                </a:lnTo>
                <a:close/>
              </a:path>
            </a:pathLst>
          </a:custGeom>
          <a:solidFill>
            <a:srgbClr val="559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01067" y="4282440"/>
            <a:ext cx="143510" cy="59055"/>
          </a:xfrm>
          <a:custGeom>
            <a:avLst/>
            <a:gdLst/>
            <a:ahLst/>
            <a:cxnLst/>
            <a:rect l="l" t="t" r="r" b="b"/>
            <a:pathLst>
              <a:path w="143509" h="59054">
                <a:moveTo>
                  <a:pt x="142932" y="58720"/>
                </a:moveTo>
                <a:lnTo>
                  <a:pt x="140409" y="58562"/>
                </a:lnTo>
                <a:lnTo>
                  <a:pt x="93054" y="56304"/>
                </a:lnTo>
                <a:lnTo>
                  <a:pt x="46129" y="52599"/>
                </a:lnTo>
                <a:lnTo>
                  <a:pt x="0" y="45275"/>
                </a:lnTo>
                <a:lnTo>
                  <a:pt x="47157" y="27608"/>
                </a:lnTo>
                <a:lnTo>
                  <a:pt x="93478" y="11766"/>
                </a:lnTo>
                <a:lnTo>
                  <a:pt x="140019" y="280"/>
                </a:lnTo>
                <a:lnTo>
                  <a:pt x="142932" y="0"/>
                </a:lnTo>
                <a:lnTo>
                  <a:pt x="142932" y="58720"/>
                </a:lnTo>
                <a:close/>
              </a:path>
            </a:pathLst>
          </a:custGeom>
          <a:solidFill>
            <a:srgbClr val="559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24773" y="4510907"/>
            <a:ext cx="219710" cy="207010"/>
          </a:xfrm>
          <a:custGeom>
            <a:avLst/>
            <a:gdLst/>
            <a:ahLst/>
            <a:cxnLst/>
            <a:rect l="l" t="t" r="r" b="b"/>
            <a:pathLst>
              <a:path w="219709" h="207010">
                <a:moveTo>
                  <a:pt x="0" y="206786"/>
                </a:moveTo>
                <a:lnTo>
                  <a:pt x="22932" y="163587"/>
                </a:lnTo>
                <a:lnTo>
                  <a:pt x="52884" y="124456"/>
                </a:lnTo>
                <a:lnTo>
                  <a:pt x="88340" y="89140"/>
                </a:lnTo>
                <a:lnTo>
                  <a:pt x="127780" y="57389"/>
                </a:lnTo>
                <a:lnTo>
                  <a:pt x="169687" y="28949"/>
                </a:lnTo>
                <a:lnTo>
                  <a:pt x="212542" y="3568"/>
                </a:lnTo>
                <a:lnTo>
                  <a:pt x="219226" y="0"/>
                </a:lnTo>
                <a:lnTo>
                  <a:pt x="219226" y="63099"/>
                </a:lnTo>
                <a:lnTo>
                  <a:pt x="218338" y="63613"/>
                </a:lnTo>
                <a:lnTo>
                  <a:pt x="174218" y="92053"/>
                </a:lnTo>
                <a:lnTo>
                  <a:pt x="88100" y="151097"/>
                </a:lnTo>
                <a:lnTo>
                  <a:pt x="44659" y="179829"/>
                </a:lnTo>
                <a:lnTo>
                  <a:pt x="0" y="206786"/>
                </a:lnTo>
                <a:close/>
              </a:path>
            </a:pathLst>
          </a:custGeom>
          <a:solidFill>
            <a:srgbClr val="559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11122" y="4676439"/>
            <a:ext cx="133350" cy="149860"/>
          </a:xfrm>
          <a:custGeom>
            <a:avLst/>
            <a:gdLst/>
            <a:ahLst/>
            <a:cxnLst/>
            <a:rect l="l" t="t" r="r" b="b"/>
            <a:pathLst>
              <a:path w="133350" h="149860">
                <a:moveTo>
                  <a:pt x="0" y="149705"/>
                </a:moveTo>
                <a:lnTo>
                  <a:pt x="35704" y="106947"/>
                </a:lnTo>
                <a:lnTo>
                  <a:pt x="70164" y="66531"/>
                </a:lnTo>
                <a:lnTo>
                  <a:pt x="104550" y="28478"/>
                </a:lnTo>
                <a:lnTo>
                  <a:pt x="132877" y="0"/>
                </a:lnTo>
                <a:lnTo>
                  <a:pt x="132877" y="51119"/>
                </a:lnTo>
                <a:lnTo>
                  <a:pt x="88013" y="83759"/>
                </a:lnTo>
                <a:lnTo>
                  <a:pt x="0" y="149705"/>
                </a:lnTo>
                <a:close/>
              </a:path>
            </a:pathLst>
          </a:custGeom>
          <a:solidFill>
            <a:srgbClr val="559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8853113" y="2100105"/>
            <a:ext cx="291465" cy="490855"/>
            <a:chOff x="8853113" y="2100105"/>
            <a:chExt cx="291465" cy="490855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5935" y="2330400"/>
              <a:ext cx="108063" cy="18332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853113" y="2274006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30">
                  <a:moveTo>
                    <a:pt x="157631" y="265293"/>
                  </a:moveTo>
                  <a:lnTo>
                    <a:pt x="0" y="204478"/>
                  </a:lnTo>
                  <a:lnTo>
                    <a:pt x="24401" y="115795"/>
                  </a:lnTo>
                  <a:lnTo>
                    <a:pt x="281184" y="0"/>
                  </a:lnTo>
                  <a:lnTo>
                    <a:pt x="290886" y="3012"/>
                  </a:lnTo>
                  <a:lnTo>
                    <a:pt x="290886" y="53679"/>
                  </a:lnTo>
                  <a:lnTo>
                    <a:pt x="190167" y="162642"/>
                  </a:lnTo>
                  <a:lnTo>
                    <a:pt x="157631" y="265293"/>
                  </a:lnTo>
                  <a:close/>
                </a:path>
              </a:pathLst>
            </a:custGeom>
            <a:solidFill>
              <a:srgbClr val="E3E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10744" y="2327685"/>
              <a:ext cx="133350" cy="262890"/>
            </a:xfrm>
            <a:custGeom>
              <a:avLst/>
              <a:gdLst/>
              <a:ahLst/>
              <a:cxnLst/>
              <a:rect l="l" t="t" r="r" b="b"/>
              <a:pathLst>
                <a:path w="133350" h="262889">
                  <a:moveTo>
                    <a:pt x="133254" y="262798"/>
                  </a:moveTo>
                  <a:lnTo>
                    <a:pt x="0" y="211614"/>
                  </a:lnTo>
                  <a:lnTo>
                    <a:pt x="32535" y="108963"/>
                  </a:lnTo>
                  <a:lnTo>
                    <a:pt x="133254" y="0"/>
                  </a:lnTo>
                  <a:lnTo>
                    <a:pt x="133254" y="262798"/>
                  </a:lnTo>
                  <a:close/>
                </a:path>
              </a:pathLst>
            </a:custGeom>
            <a:solidFill>
              <a:srgbClr val="D93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25270" y="2435585"/>
              <a:ext cx="19050" cy="31750"/>
            </a:xfrm>
            <a:custGeom>
              <a:avLst/>
              <a:gdLst/>
              <a:ahLst/>
              <a:cxnLst/>
              <a:rect l="l" t="t" r="r" b="b"/>
              <a:pathLst>
                <a:path w="19050" h="31750">
                  <a:moveTo>
                    <a:pt x="18728" y="31284"/>
                  </a:moveTo>
                  <a:lnTo>
                    <a:pt x="15882" y="30686"/>
                  </a:lnTo>
                  <a:lnTo>
                    <a:pt x="9215" y="26773"/>
                  </a:lnTo>
                  <a:lnTo>
                    <a:pt x="3885" y="21168"/>
                  </a:lnTo>
                  <a:lnTo>
                    <a:pt x="892" y="14620"/>
                  </a:lnTo>
                  <a:lnTo>
                    <a:pt x="892" y="12320"/>
                  </a:lnTo>
                  <a:lnTo>
                    <a:pt x="0" y="3603"/>
                  </a:lnTo>
                  <a:lnTo>
                    <a:pt x="5491" y="0"/>
                  </a:lnTo>
                  <a:lnTo>
                    <a:pt x="12321" y="0"/>
                  </a:lnTo>
                  <a:lnTo>
                    <a:pt x="18728" y="1276"/>
                  </a:lnTo>
                  <a:lnTo>
                    <a:pt x="18728" y="31284"/>
                  </a:lnTo>
                  <a:close/>
                </a:path>
              </a:pathLst>
            </a:custGeom>
            <a:solidFill>
              <a:srgbClr val="7965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853113" y="2274006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30">
                  <a:moveTo>
                    <a:pt x="157631" y="265293"/>
                  </a:moveTo>
                  <a:lnTo>
                    <a:pt x="0" y="204478"/>
                  </a:lnTo>
                  <a:lnTo>
                    <a:pt x="24401" y="115795"/>
                  </a:lnTo>
                  <a:lnTo>
                    <a:pt x="281184" y="0"/>
                  </a:lnTo>
                  <a:lnTo>
                    <a:pt x="290886" y="3012"/>
                  </a:lnTo>
                  <a:lnTo>
                    <a:pt x="290886" y="53679"/>
                  </a:lnTo>
                  <a:lnTo>
                    <a:pt x="190167" y="162642"/>
                  </a:lnTo>
                  <a:lnTo>
                    <a:pt x="157631" y="265293"/>
                  </a:lnTo>
                  <a:close/>
                </a:path>
              </a:pathLst>
            </a:custGeom>
            <a:solidFill>
              <a:srgbClr val="E3E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77137" y="2100105"/>
              <a:ext cx="267335" cy="290195"/>
            </a:xfrm>
            <a:custGeom>
              <a:avLst/>
              <a:gdLst/>
              <a:ahLst/>
              <a:cxnLst/>
              <a:rect l="l" t="t" r="r" b="b"/>
              <a:pathLst>
                <a:path w="267334" h="290194">
                  <a:moveTo>
                    <a:pt x="0" y="289696"/>
                  </a:moveTo>
                  <a:lnTo>
                    <a:pt x="3088" y="285063"/>
                  </a:lnTo>
                  <a:lnTo>
                    <a:pt x="8923" y="276517"/>
                  </a:lnTo>
                  <a:lnTo>
                    <a:pt x="13600" y="269525"/>
                  </a:lnTo>
                  <a:lnTo>
                    <a:pt x="51892" y="214570"/>
                  </a:lnTo>
                  <a:lnTo>
                    <a:pt x="88189" y="169760"/>
                  </a:lnTo>
                  <a:lnTo>
                    <a:pt x="117660" y="136399"/>
                  </a:lnTo>
                  <a:lnTo>
                    <a:pt x="151417" y="101055"/>
                  </a:lnTo>
                  <a:lnTo>
                    <a:pt x="189603" y="64760"/>
                  </a:lnTo>
                  <a:lnTo>
                    <a:pt x="231984" y="27951"/>
                  </a:lnTo>
                  <a:lnTo>
                    <a:pt x="266862" y="0"/>
                  </a:lnTo>
                  <a:lnTo>
                    <a:pt x="266862" y="14009"/>
                  </a:lnTo>
                  <a:lnTo>
                    <a:pt x="261651" y="17929"/>
                  </a:lnTo>
                  <a:lnTo>
                    <a:pt x="238971" y="35849"/>
                  </a:lnTo>
                  <a:lnTo>
                    <a:pt x="196296" y="71770"/>
                  </a:lnTo>
                  <a:lnTo>
                    <a:pt x="157521" y="107059"/>
                  </a:lnTo>
                  <a:lnTo>
                    <a:pt x="122966" y="141076"/>
                  </a:lnTo>
                  <a:lnTo>
                    <a:pt x="92594" y="173397"/>
                  </a:lnTo>
                  <a:lnTo>
                    <a:pt x="54602" y="216869"/>
                  </a:lnTo>
                  <a:lnTo>
                    <a:pt x="39912" y="235788"/>
                  </a:lnTo>
                  <a:lnTo>
                    <a:pt x="35246" y="241683"/>
                  </a:lnTo>
                  <a:lnTo>
                    <a:pt x="27153" y="252243"/>
                  </a:lnTo>
                  <a:lnTo>
                    <a:pt x="20227" y="261764"/>
                  </a:lnTo>
                  <a:lnTo>
                    <a:pt x="14324" y="270056"/>
                  </a:lnTo>
                  <a:lnTo>
                    <a:pt x="0" y="289696"/>
                  </a:lnTo>
                  <a:close/>
                </a:path>
              </a:pathLst>
            </a:custGeom>
            <a:solidFill>
              <a:srgbClr val="BEDD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77514" y="2107378"/>
              <a:ext cx="266700" cy="356235"/>
            </a:xfrm>
            <a:custGeom>
              <a:avLst/>
              <a:gdLst/>
              <a:ahLst/>
              <a:cxnLst/>
              <a:rect l="l" t="t" r="r" b="b"/>
              <a:pathLst>
                <a:path w="266700" h="356235">
                  <a:moveTo>
                    <a:pt x="158420" y="356006"/>
                  </a:moveTo>
                  <a:lnTo>
                    <a:pt x="0" y="282424"/>
                  </a:lnTo>
                  <a:lnTo>
                    <a:pt x="31233" y="237347"/>
                  </a:lnTo>
                  <a:lnTo>
                    <a:pt x="64348" y="194525"/>
                  </a:lnTo>
                  <a:lnTo>
                    <a:pt x="99107" y="153915"/>
                  </a:lnTo>
                  <a:lnTo>
                    <a:pt x="135270" y="115476"/>
                  </a:lnTo>
                  <a:lnTo>
                    <a:pt x="172601" y="79166"/>
                  </a:lnTo>
                  <a:lnTo>
                    <a:pt x="210859" y="44945"/>
                  </a:lnTo>
                  <a:lnTo>
                    <a:pt x="249807" y="12770"/>
                  </a:lnTo>
                  <a:lnTo>
                    <a:pt x="266484" y="0"/>
                  </a:lnTo>
                  <a:lnTo>
                    <a:pt x="266484" y="223022"/>
                  </a:lnTo>
                  <a:lnTo>
                    <a:pt x="256618" y="233729"/>
                  </a:lnTo>
                  <a:lnTo>
                    <a:pt x="222518" y="273401"/>
                  </a:lnTo>
                  <a:lnTo>
                    <a:pt x="189779" y="314191"/>
                  </a:lnTo>
                  <a:lnTo>
                    <a:pt x="158420" y="356006"/>
                  </a:lnTo>
                  <a:close/>
                </a:path>
              </a:pathLst>
            </a:custGeom>
            <a:solidFill>
              <a:srgbClr val="EEF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5935" y="2330400"/>
              <a:ext cx="108063" cy="183326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97514" y="0"/>
            <a:ext cx="548867" cy="1105965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7284277" y="0"/>
            <a:ext cx="59055" cy="124460"/>
          </a:xfrm>
          <a:custGeom>
            <a:avLst/>
            <a:gdLst/>
            <a:ahLst/>
            <a:cxnLst/>
            <a:rect l="l" t="t" r="r" b="b"/>
            <a:pathLst>
              <a:path w="59054" h="124460">
                <a:moveTo>
                  <a:pt x="0" y="123858"/>
                </a:moveTo>
                <a:lnTo>
                  <a:pt x="2090" y="76278"/>
                </a:lnTo>
                <a:lnTo>
                  <a:pt x="5534" y="28807"/>
                </a:lnTo>
                <a:lnTo>
                  <a:pt x="8431" y="0"/>
                </a:lnTo>
                <a:lnTo>
                  <a:pt x="59022" y="0"/>
                </a:lnTo>
                <a:lnTo>
                  <a:pt x="45143" y="28313"/>
                </a:lnTo>
                <a:lnTo>
                  <a:pt x="22284" y="75652"/>
                </a:lnTo>
                <a:lnTo>
                  <a:pt x="0" y="123858"/>
                </a:lnTo>
                <a:close/>
              </a:path>
            </a:pathLst>
          </a:custGeom>
          <a:solidFill>
            <a:srgbClr val="437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65397" y="0"/>
            <a:ext cx="43180" cy="60960"/>
          </a:xfrm>
          <a:custGeom>
            <a:avLst/>
            <a:gdLst/>
            <a:ahLst/>
            <a:cxnLst/>
            <a:rect l="l" t="t" r="r" b="b"/>
            <a:pathLst>
              <a:path w="43179" h="60960">
                <a:moveTo>
                  <a:pt x="29475" y="60744"/>
                </a:moveTo>
                <a:lnTo>
                  <a:pt x="9017" y="23945"/>
                </a:lnTo>
                <a:lnTo>
                  <a:pt x="0" y="0"/>
                </a:lnTo>
                <a:lnTo>
                  <a:pt x="42690" y="0"/>
                </a:lnTo>
                <a:lnTo>
                  <a:pt x="38548" y="18883"/>
                </a:lnTo>
                <a:lnTo>
                  <a:pt x="29475" y="60744"/>
                </a:lnTo>
                <a:close/>
              </a:path>
            </a:pathLst>
          </a:custGeom>
          <a:solidFill>
            <a:srgbClr val="437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75050" y="0"/>
            <a:ext cx="59055" cy="124460"/>
          </a:xfrm>
          <a:custGeom>
            <a:avLst/>
            <a:gdLst/>
            <a:ahLst/>
            <a:cxnLst/>
            <a:rect l="l" t="t" r="r" b="b"/>
            <a:pathLst>
              <a:path w="59055" h="124460">
                <a:moveTo>
                  <a:pt x="0" y="124270"/>
                </a:moveTo>
                <a:lnTo>
                  <a:pt x="2090" y="76673"/>
                </a:lnTo>
                <a:lnTo>
                  <a:pt x="5536" y="29192"/>
                </a:lnTo>
                <a:lnTo>
                  <a:pt x="8474" y="0"/>
                </a:lnTo>
                <a:lnTo>
                  <a:pt x="58868" y="0"/>
                </a:lnTo>
                <a:lnTo>
                  <a:pt x="44872" y="28589"/>
                </a:lnTo>
                <a:lnTo>
                  <a:pt x="22103" y="76011"/>
                </a:lnTo>
                <a:lnTo>
                  <a:pt x="0" y="124270"/>
                </a:lnTo>
                <a:close/>
              </a:path>
            </a:pathLst>
          </a:custGeom>
          <a:solidFill>
            <a:srgbClr val="437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55830" y="0"/>
            <a:ext cx="43180" cy="61594"/>
          </a:xfrm>
          <a:custGeom>
            <a:avLst/>
            <a:gdLst/>
            <a:ahLst/>
            <a:cxnLst/>
            <a:rect l="l" t="t" r="r" b="b"/>
            <a:pathLst>
              <a:path w="43180" h="61594">
                <a:moveTo>
                  <a:pt x="29438" y="61121"/>
                </a:moveTo>
                <a:lnTo>
                  <a:pt x="9145" y="24323"/>
                </a:lnTo>
                <a:lnTo>
                  <a:pt x="0" y="0"/>
                </a:lnTo>
                <a:lnTo>
                  <a:pt x="42891" y="0"/>
                </a:lnTo>
                <a:lnTo>
                  <a:pt x="29438" y="61121"/>
                </a:lnTo>
                <a:close/>
              </a:path>
            </a:pathLst>
          </a:custGeom>
          <a:solidFill>
            <a:srgbClr val="437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84277" y="0"/>
            <a:ext cx="59055" cy="124460"/>
          </a:xfrm>
          <a:custGeom>
            <a:avLst/>
            <a:gdLst/>
            <a:ahLst/>
            <a:cxnLst/>
            <a:rect l="l" t="t" r="r" b="b"/>
            <a:pathLst>
              <a:path w="59054" h="124460">
                <a:moveTo>
                  <a:pt x="0" y="123858"/>
                </a:moveTo>
                <a:lnTo>
                  <a:pt x="2090" y="76278"/>
                </a:lnTo>
                <a:lnTo>
                  <a:pt x="5534" y="28807"/>
                </a:lnTo>
                <a:lnTo>
                  <a:pt x="8431" y="0"/>
                </a:lnTo>
                <a:lnTo>
                  <a:pt x="59022" y="0"/>
                </a:lnTo>
                <a:lnTo>
                  <a:pt x="45143" y="28313"/>
                </a:lnTo>
                <a:lnTo>
                  <a:pt x="22284" y="75652"/>
                </a:lnTo>
                <a:lnTo>
                  <a:pt x="0" y="123858"/>
                </a:lnTo>
                <a:close/>
              </a:path>
            </a:pathLst>
          </a:custGeom>
          <a:solidFill>
            <a:srgbClr val="437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65397" y="0"/>
            <a:ext cx="43180" cy="60960"/>
          </a:xfrm>
          <a:custGeom>
            <a:avLst/>
            <a:gdLst/>
            <a:ahLst/>
            <a:cxnLst/>
            <a:rect l="l" t="t" r="r" b="b"/>
            <a:pathLst>
              <a:path w="43179" h="60960">
                <a:moveTo>
                  <a:pt x="29475" y="60744"/>
                </a:moveTo>
                <a:lnTo>
                  <a:pt x="9017" y="23945"/>
                </a:lnTo>
                <a:lnTo>
                  <a:pt x="0" y="0"/>
                </a:lnTo>
                <a:lnTo>
                  <a:pt x="42690" y="0"/>
                </a:lnTo>
                <a:lnTo>
                  <a:pt x="38548" y="18883"/>
                </a:lnTo>
                <a:lnTo>
                  <a:pt x="29475" y="60744"/>
                </a:lnTo>
                <a:close/>
              </a:path>
            </a:pathLst>
          </a:custGeom>
          <a:solidFill>
            <a:srgbClr val="437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8422818" y="1367289"/>
            <a:ext cx="599440" cy="600075"/>
            <a:chOff x="8422818" y="1367289"/>
            <a:chExt cx="599440" cy="600075"/>
          </a:xfrm>
        </p:grpSpPr>
        <p:sp>
          <p:nvSpPr>
            <p:cNvPr id="44" name="object 44"/>
            <p:cNvSpPr/>
            <p:nvPr/>
          </p:nvSpPr>
          <p:spPr>
            <a:xfrm>
              <a:off x="8422818" y="1367289"/>
              <a:ext cx="599440" cy="600075"/>
            </a:xfrm>
            <a:custGeom>
              <a:avLst/>
              <a:gdLst/>
              <a:ahLst/>
              <a:cxnLst/>
              <a:rect l="l" t="t" r="r" b="b"/>
              <a:pathLst>
                <a:path w="599440" h="600075">
                  <a:moveTo>
                    <a:pt x="313059" y="599707"/>
                  </a:moveTo>
                  <a:lnTo>
                    <a:pt x="269116" y="596305"/>
                  </a:lnTo>
                  <a:lnTo>
                    <a:pt x="225198" y="586371"/>
                  </a:lnTo>
                  <a:lnTo>
                    <a:pt x="169637" y="562857"/>
                  </a:lnTo>
                  <a:lnTo>
                    <a:pt x="108626" y="518216"/>
                  </a:lnTo>
                  <a:lnTo>
                    <a:pt x="76938" y="485369"/>
                  </a:lnTo>
                  <a:lnTo>
                    <a:pt x="49640" y="448755"/>
                  </a:lnTo>
                  <a:lnTo>
                    <a:pt x="27538" y="408848"/>
                  </a:lnTo>
                  <a:lnTo>
                    <a:pt x="11440" y="366126"/>
                  </a:lnTo>
                  <a:lnTo>
                    <a:pt x="2153" y="321063"/>
                  </a:lnTo>
                  <a:lnTo>
                    <a:pt x="0" y="270001"/>
                  </a:lnTo>
                  <a:lnTo>
                    <a:pt x="6242" y="223623"/>
                  </a:lnTo>
                  <a:lnTo>
                    <a:pt x="20077" y="181805"/>
                  </a:lnTo>
                  <a:lnTo>
                    <a:pt x="40701" y="144422"/>
                  </a:lnTo>
                  <a:lnTo>
                    <a:pt x="67310" y="111346"/>
                  </a:lnTo>
                  <a:lnTo>
                    <a:pt x="99100" y="82454"/>
                  </a:lnTo>
                  <a:lnTo>
                    <a:pt x="135267" y="57620"/>
                  </a:lnTo>
                  <a:lnTo>
                    <a:pt x="175007" y="36719"/>
                  </a:lnTo>
                  <a:lnTo>
                    <a:pt x="217516" y="19624"/>
                  </a:lnTo>
                  <a:lnTo>
                    <a:pt x="261990" y="6211"/>
                  </a:lnTo>
                  <a:lnTo>
                    <a:pt x="310691" y="0"/>
                  </a:lnTo>
                  <a:lnTo>
                    <a:pt x="361872" y="6095"/>
                  </a:lnTo>
                  <a:lnTo>
                    <a:pt x="411783" y="23096"/>
                  </a:lnTo>
                  <a:lnTo>
                    <a:pt x="458751" y="49069"/>
                  </a:lnTo>
                  <a:lnTo>
                    <a:pt x="501100" y="82083"/>
                  </a:lnTo>
                  <a:lnTo>
                    <a:pt x="537156" y="120207"/>
                  </a:lnTo>
                  <a:lnTo>
                    <a:pt x="565242" y="161509"/>
                  </a:lnTo>
                  <a:lnTo>
                    <a:pt x="584071" y="205680"/>
                  </a:lnTo>
                  <a:lnTo>
                    <a:pt x="595405" y="252410"/>
                  </a:lnTo>
                  <a:lnTo>
                    <a:pt x="599243" y="300456"/>
                  </a:lnTo>
                  <a:lnTo>
                    <a:pt x="595588" y="348578"/>
                  </a:lnTo>
                  <a:lnTo>
                    <a:pt x="584441" y="395536"/>
                  </a:lnTo>
                  <a:lnTo>
                    <a:pt x="565802" y="440088"/>
                  </a:lnTo>
                  <a:lnTo>
                    <a:pt x="539674" y="480994"/>
                  </a:lnTo>
                  <a:lnTo>
                    <a:pt x="485645" y="534242"/>
                  </a:lnTo>
                  <a:lnTo>
                    <a:pt x="453515" y="556042"/>
                  </a:lnTo>
                  <a:lnTo>
                    <a:pt x="395916" y="585851"/>
                  </a:lnTo>
                  <a:lnTo>
                    <a:pt x="341437" y="598212"/>
                  </a:lnTo>
                  <a:lnTo>
                    <a:pt x="313059" y="599707"/>
                  </a:lnTo>
                  <a:close/>
                </a:path>
              </a:pathLst>
            </a:custGeom>
            <a:solidFill>
              <a:srgbClr val="7FB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452459" y="1398383"/>
              <a:ext cx="539750" cy="537845"/>
            </a:xfrm>
            <a:custGeom>
              <a:avLst/>
              <a:gdLst/>
              <a:ahLst/>
              <a:cxnLst/>
              <a:rect l="l" t="t" r="r" b="b"/>
              <a:pathLst>
                <a:path w="539750" h="537844">
                  <a:moveTo>
                    <a:pt x="283109" y="537554"/>
                  </a:moveTo>
                  <a:lnTo>
                    <a:pt x="229616" y="532273"/>
                  </a:lnTo>
                  <a:lnTo>
                    <a:pt x="178122" y="516172"/>
                  </a:lnTo>
                  <a:lnTo>
                    <a:pt x="113165" y="476664"/>
                  </a:lnTo>
                  <a:lnTo>
                    <a:pt x="76850" y="443478"/>
                  </a:lnTo>
                  <a:lnTo>
                    <a:pt x="46114" y="405161"/>
                  </a:lnTo>
                  <a:lnTo>
                    <a:pt x="22261" y="362305"/>
                  </a:lnTo>
                  <a:lnTo>
                    <a:pt x="6593" y="315503"/>
                  </a:lnTo>
                  <a:lnTo>
                    <a:pt x="0" y="265225"/>
                  </a:lnTo>
                  <a:lnTo>
                    <a:pt x="3053" y="219169"/>
                  </a:lnTo>
                  <a:lnTo>
                    <a:pt x="14761" y="177285"/>
                  </a:lnTo>
                  <a:lnTo>
                    <a:pt x="34129" y="139522"/>
                  </a:lnTo>
                  <a:lnTo>
                    <a:pt x="60162" y="105829"/>
                  </a:lnTo>
                  <a:lnTo>
                    <a:pt x="91867" y="76156"/>
                  </a:lnTo>
                  <a:lnTo>
                    <a:pt x="128249" y="50450"/>
                  </a:lnTo>
                  <a:lnTo>
                    <a:pt x="168315" y="28663"/>
                  </a:lnTo>
                  <a:lnTo>
                    <a:pt x="211071" y="10742"/>
                  </a:lnTo>
                  <a:lnTo>
                    <a:pt x="256974" y="640"/>
                  </a:lnTo>
                  <a:lnTo>
                    <a:pt x="272710" y="0"/>
                  </a:lnTo>
                  <a:lnTo>
                    <a:pt x="324482" y="6364"/>
                  </a:lnTo>
                  <a:lnTo>
                    <a:pt x="374980" y="24000"/>
                  </a:lnTo>
                  <a:lnTo>
                    <a:pt x="421853" y="50720"/>
                  </a:lnTo>
                  <a:lnTo>
                    <a:pt x="462747" y="84336"/>
                  </a:lnTo>
                  <a:lnTo>
                    <a:pt x="495310" y="122659"/>
                  </a:lnTo>
                  <a:lnTo>
                    <a:pt x="518870" y="166961"/>
                  </a:lnTo>
                  <a:lnTo>
                    <a:pt x="533652" y="215052"/>
                  </a:lnTo>
                  <a:lnTo>
                    <a:pt x="539463" y="265169"/>
                  </a:lnTo>
                  <a:lnTo>
                    <a:pt x="536110" y="315545"/>
                  </a:lnTo>
                  <a:lnTo>
                    <a:pt x="523401" y="364417"/>
                  </a:lnTo>
                  <a:lnTo>
                    <a:pt x="501144" y="410020"/>
                  </a:lnTo>
                  <a:lnTo>
                    <a:pt x="457721" y="462582"/>
                  </a:lnTo>
                  <a:lnTo>
                    <a:pt x="403538" y="504126"/>
                  </a:lnTo>
                  <a:lnTo>
                    <a:pt x="346503" y="529501"/>
                  </a:lnTo>
                  <a:lnTo>
                    <a:pt x="283109" y="537554"/>
                  </a:lnTo>
                  <a:close/>
                </a:path>
              </a:pathLst>
            </a:custGeom>
            <a:solidFill>
              <a:srgbClr val="EAD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491498" y="1436993"/>
              <a:ext cx="462280" cy="461009"/>
            </a:xfrm>
            <a:custGeom>
              <a:avLst/>
              <a:gdLst/>
              <a:ahLst/>
              <a:cxnLst/>
              <a:rect l="l" t="t" r="r" b="b"/>
              <a:pathLst>
                <a:path w="462279" h="461010">
                  <a:moveTo>
                    <a:pt x="243521" y="460951"/>
                  </a:moveTo>
                  <a:lnTo>
                    <a:pt x="235559" y="460951"/>
                  </a:lnTo>
                  <a:lnTo>
                    <a:pt x="227596" y="460539"/>
                  </a:lnTo>
                  <a:lnTo>
                    <a:pt x="174250" y="450788"/>
                  </a:lnTo>
                  <a:lnTo>
                    <a:pt x="131741" y="432603"/>
                  </a:lnTo>
                  <a:lnTo>
                    <a:pt x="88611" y="402341"/>
                  </a:lnTo>
                  <a:lnTo>
                    <a:pt x="51826" y="364534"/>
                  </a:lnTo>
                  <a:lnTo>
                    <a:pt x="23536" y="320195"/>
                  </a:lnTo>
                  <a:lnTo>
                    <a:pt x="5889" y="270338"/>
                  </a:lnTo>
                  <a:lnTo>
                    <a:pt x="0" y="222110"/>
                  </a:lnTo>
                  <a:lnTo>
                    <a:pt x="4478" y="178465"/>
                  </a:lnTo>
                  <a:lnTo>
                    <a:pt x="18109" y="139340"/>
                  </a:lnTo>
                  <a:lnTo>
                    <a:pt x="39673" y="104671"/>
                  </a:lnTo>
                  <a:lnTo>
                    <a:pt x="67954" y="74396"/>
                  </a:lnTo>
                  <a:lnTo>
                    <a:pt x="101734" y="48451"/>
                  </a:lnTo>
                  <a:lnTo>
                    <a:pt x="139795" y="26774"/>
                  </a:lnTo>
                  <a:lnTo>
                    <a:pt x="180921" y="9300"/>
                  </a:lnTo>
                  <a:lnTo>
                    <a:pt x="220337" y="550"/>
                  </a:lnTo>
                  <a:lnTo>
                    <a:pt x="233843" y="0"/>
                  </a:lnTo>
                  <a:lnTo>
                    <a:pt x="278199" y="5491"/>
                  </a:lnTo>
                  <a:lnTo>
                    <a:pt x="321477" y="20687"/>
                  </a:lnTo>
                  <a:lnTo>
                    <a:pt x="361682" y="43670"/>
                  </a:lnTo>
                  <a:lnTo>
                    <a:pt x="396821" y="72523"/>
                  </a:lnTo>
                  <a:lnTo>
                    <a:pt x="424902" y="105328"/>
                  </a:lnTo>
                  <a:lnTo>
                    <a:pt x="448141" y="151325"/>
                  </a:lnTo>
                  <a:lnTo>
                    <a:pt x="460507" y="201578"/>
                  </a:lnTo>
                  <a:lnTo>
                    <a:pt x="461721" y="253464"/>
                  </a:lnTo>
                  <a:lnTo>
                    <a:pt x="451502" y="304359"/>
                  </a:lnTo>
                  <a:lnTo>
                    <a:pt x="429570" y="351642"/>
                  </a:lnTo>
                  <a:lnTo>
                    <a:pt x="392238" y="396421"/>
                  </a:lnTo>
                  <a:lnTo>
                    <a:pt x="345898" y="432191"/>
                  </a:lnTo>
                  <a:lnTo>
                    <a:pt x="297515" y="453972"/>
                  </a:lnTo>
                  <a:lnTo>
                    <a:pt x="243521" y="460951"/>
                  </a:lnTo>
                  <a:close/>
                </a:path>
              </a:pathLst>
            </a:custGeom>
            <a:solidFill>
              <a:srgbClr val="C3D6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463305" y="1428864"/>
              <a:ext cx="514350" cy="481965"/>
            </a:xfrm>
            <a:custGeom>
              <a:avLst/>
              <a:gdLst/>
              <a:ahLst/>
              <a:cxnLst/>
              <a:rect l="l" t="t" r="r" b="b"/>
              <a:pathLst>
                <a:path w="514350" h="481964">
                  <a:moveTo>
                    <a:pt x="513905" y="247484"/>
                  </a:moveTo>
                  <a:lnTo>
                    <a:pt x="508101" y="246316"/>
                  </a:lnTo>
                  <a:lnTo>
                    <a:pt x="502678" y="245148"/>
                  </a:lnTo>
                  <a:lnTo>
                    <a:pt x="497255" y="244767"/>
                  </a:lnTo>
                  <a:lnTo>
                    <a:pt x="491832" y="244767"/>
                  </a:lnTo>
                  <a:lnTo>
                    <a:pt x="466648" y="243611"/>
                  </a:lnTo>
                  <a:lnTo>
                    <a:pt x="433730" y="240512"/>
                  </a:lnTo>
                  <a:lnTo>
                    <a:pt x="424459" y="239814"/>
                  </a:lnTo>
                  <a:lnTo>
                    <a:pt x="414743" y="239001"/>
                  </a:lnTo>
                  <a:lnTo>
                    <a:pt x="404749" y="238277"/>
                  </a:lnTo>
                  <a:lnTo>
                    <a:pt x="394601" y="237807"/>
                  </a:lnTo>
                  <a:lnTo>
                    <a:pt x="384251" y="237286"/>
                  </a:lnTo>
                  <a:lnTo>
                    <a:pt x="373532" y="236880"/>
                  </a:lnTo>
                  <a:lnTo>
                    <a:pt x="362508" y="236550"/>
                  </a:lnTo>
                  <a:lnTo>
                    <a:pt x="351256" y="236258"/>
                  </a:lnTo>
                  <a:lnTo>
                    <a:pt x="327977" y="236347"/>
                  </a:lnTo>
                  <a:lnTo>
                    <a:pt x="304241" y="236639"/>
                  </a:lnTo>
                  <a:lnTo>
                    <a:pt x="280276" y="237236"/>
                  </a:lnTo>
                  <a:lnTo>
                    <a:pt x="269875" y="237655"/>
                  </a:lnTo>
                  <a:lnTo>
                    <a:pt x="286867" y="221665"/>
                  </a:lnTo>
                  <a:lnTo>
                    <a:pt x="307276" y="202247"/>
                  </a:lnTo>
                  <a:lnTo>
                    <a:pt x="327621" y="182791"/>
                  </a:lnTo>
                  <a:lnTo>
                    <a:pt x="337959" y="173367"/>
                  </a:lnTo>
                  <a:lnTo>
                    <a:pt x="348107" y="163728"/>
                  </a:lnTo>
                  <a:lnTo>
                    <a:pt x="358178" y="153949"/>
                  </a:lnTo>
                  <a:lnTo>
                    <a:pt x="368287" y="144081"/>
                  </a:lnTo>
                  <a:lnTo>
                    <a:pt x="378282" y="134251"/>
                  </a:lnTo>
                  <a:lnTo>
                    <a:pt x="388429" y="124472"/>
                  </a:lnTo>
                  <a:lnTo>
                    <a:pt x="398576" y="114617"/>
                  </a:lnTo>
                  <a:lnTo>
                    <a:pt x="408571" y="104571"/>
                  </a:lnTo>
                  <a:lnTo>
                    <a:pt x="413588" y="99148"/>
                  </a:lnTo>
                  <a:lnTo>
                    <a:pt x="420179" y="94107"/>
                  </a:lnTo>
                  <a:lnTo>
                    <a:pt x="426389" y="88684"/>
                  </a:lnTo>
                  <a:lnTo>
                    <a:pt x="429094" y="85598"/>
                  </a:lnTo>
                  <a:lnTo>
                    <a:pt x="432193" y="82880"/>
                  </a:lnTo>
                  <a:lnTo>
                    <a:pt x="434898" y="79794"/>
                  </a:lnTo>
                  <a:lnTo>
                    <a:pt x="437616" y="76288"/>
                  </a:lnTo>
                  <a:lnTo>
                    <a:pt x="439534" y="72415"/>
                  </a:lnTo>
                  <a:lnTo>
                    <a:pt x="441109" y="68160"/>
                  </a:lnTo>
                  <a:lnTo>
                    <a:pt x="439153" y="72034"/>
                  </a:lnTo>
                  <a:lnTo>
                    <a:pt x="436816" y="75133"/>
                  </a:lnTo>
                  <a:lnTo>
                    <a:pt x="430644" y="80556"/>
                  </a:lnTo>
                  <a:lnTo>
                    <a:pt x="427558" y="82880"/>
                  </a:lnTo>
                  <a:lnTo>
                    <a:pt x="424434" y="85217"/>
                  </a:lnTo>
                  <a:lnTo>
                    <a:pt x="417880" y="90233"/>
                  </a:lnTo>
                  <a:lnTo>
                    <a:pt x="410870" y="94107"/>
                  </a:lnTo>
                  <a:lnTo>
                    <a:pt x="404317" y="99936"/>
                  </a:lnTo>
                  <a:lnTo>
                    <a:pt x="393344" y="108724"/>
                  </a:lnTo>
                  <a:lnTo>
                    <a:pt x="382473" y="117652"/>
                  </a:lnTo>
                  <a:lnTo>
                    <a:pt x="371690" y="126720"/>
                  </a:lnTo>
                  <a:lnTo>
                    <a:pt x="360934" y="135940"/>
                  </a:lnTo>
                  <a:lnTo>
                    <a:pt x="350126" y="145122"/>
                  </a:lnTo>
                  <a:lnTo>
                    <a:pt x="317931" y="172351"/>
                  </a:lnTo>
                  <a:lnTo>
                    <a:pt x="275869" y="210070"/>
                  </a:lnTo>
                  <a:lnTo>
                    <a:pt x="260375" y="224497"/>
                  </a:lnTo>
                  <a:lnTo>
                    <a:pt x="262229" y="218668"/>
                  </a:lnTo>
                  <a:lnTo>
                    <a:pt x="265836" y="207619"/>
                  </a:lnTo>
                  <a:lnTo>
                    <a:pt x="269544" y="196761"/>
                  </a:lnTo>
                  <a:lnTo>
                    <a:pt x="283857" y="154127"/>
                  </a:lnTo>
                  <a:lnTo>
                    <a:pt x="287210" y="143751"/>
                  </a:lnTo>
                  <a:lnTo>
                    <a:pt x="290296" y="133515"/>
                  </a:lnTo>
                  <a:lnTo>
                    <a:pt x="293166" y="123418"/>
                  </a:lnTo>
                  <a:lnTo>
                    <a:pt x="295871" y="113461"/>
                  </a:lnTo>
                  <a:lnTo>
                    <a:pt x="298742" y="104025"/>
                  </a:lnTo>
                  <a:lnTo>
                    <a:pt x="301447" y="94830"/>
                  </a:lnTo>
                  <a:lnTo>
                    <a:pt x="303771" y="85864"/>
                  </a:lnTo>
                  <a:lnTo>
                    <a:pt x="305549" y="77089"/>
                  </a:lnTo>
                  <a:lnTo>
                    <a:pt x="309105" y="60477"/>
                  </a:lnTo>
                  <a:lnTo>
                    <a:pt x="312140" y="45567"/>
                  </a:lnTo>
                  <a:lnTo>
                    <a:pt x="314591" y="32473"/>
                  </a:lnTo>
                  <a:lnTo>
                    <a:pt x="316395" y="21310"/>
                  </a:lnTo>
                  <a:lnTo>
                    <a:pt x="317931" y="7759"/>
                  </a:lnTo>
                  <a:lnTo>
                    <a:pt x="319100" y="0"/>
                  </a:lnTo>
                  <a:lnTo>
                    <a:pt x="316395" y="7378"/>
                  </a:lnTo>
                  <a:lnTo>
                    <a:pt x="313309" y="20523"/>
                  </a:lnTo>
                  <a:lnTo>
                    <a:pt x="310273" y="31394"/>
                  </a:lnTo>
                  <a:lnTo>
                    <a:pt x="306146" y="44119"/>
                  </a:lnTo>
                  <a:lnTo>
                    <a:pt x="301434" y="58508"/>
                  </a:lnTo>
                  <a:lnTo>
                    <a:pt x="294119" y="82880"/>
                  </a:lnTo>
                  <a:lnTo>
                    <a:pt x="291223" y="91605"/>
                  </a:lnTo>
                  <a:lnTo>
                    <a:pt x="288036" y="100622"/>
                  </a:lnTo>
                  <a:lnTo>
                    <a:pt x="284645" y="109994"/>
                  </a:lnTo>
                  <a:lnTo>
                    <a:pt x="262166" y="170307"/>
                  </a:lnTo>
                  <a:lnTo>
                    <a:pt x="258267" y="180975"/>
                  </a:lnTo>
                  <a:lnTo>
                    <a:pt x="254444" y="191719"/>
                  </a:lnTo>
                  <a:lnTo>
                    <a:pt x="250507" y="202577"/>
                  </a:lnTo>
                  <a:lnTo>
                    <a:pt x="246735" y="213626"/>
                  </a:lnTo>
                  <a:lnTo>
                    <a:pt x="244157" y="221386"/>
                  </a:lnTo>
                  <a:lnTo>
                    <a:pt x="240944" y="211645"/>
                  </a:lnTo>
                  <a:lnTo>
                    <a:pt x="237388" y="200596"/>
                  </a:lnTo>
                  <a:lnTo>
                    <a:pt x="233730" y="189649"/>
                  </a:lnTo>
                  <a:lnTo>
                    <a:pt x="229831" y="178828"/>
                  </a:lnTo>
                  <a:lnTo>
                    <a:pt x="225945" y="168160"/>
                  </a:lnTo>
                  <a:lnTo>
                    <a:pt x="222288" y="157632"/>
                  </a:lnTo>
                  <a:lnTo>
                    <a:pt x="214706" y="137401"/>
                  </a:lnTo>
                  <a:lnTo>
                    <a:pt x="207187" y="118033"/>
                  </a:lnTo>
                  <a:lnTo>
                    <a:pt x="199961" y="99695"/>
                  </a:lnTo>
                  <a:lnTo>
                    <a:pt x="193255" y="82511"/>
                  </a:lnTo>
                  <a:lnTo>
                    <a:pt x="176530" y="43065"/>
                  </a:lnTo>
                  <a:lnTo>
                    <a:pt x="158000" y="12395"/>
                  </a:lnTo>
                  <a:lnTo>
                    <a:pt x="160718" y="17056"/>
                  </a:lnTo>
                  <a:lnTo>
                    <a:pt x="163055" y="21691"/>
                  </a:lnTo>
                  <a:lnTo>
                    <a:pt x="165354" y="26733"/>
                  </a:lnTo>
                  <a:lnTo>
                    <a:pt x="171335" y="42265"/>
                  </a:lnTo>
                  <a:lnTo>
                    <a:pt x="175425" y="54914"/>
                  </a:lnTo>
                  <a:lnTo>
                    <a:pt x="179743" y="69215"/>
                  </a:lnTo>
                  <a:lnTo>
                    <a:pt x="184708" y="85598"/>
                  </a:lnTo>
                  <a:lnTo>
                    <a:pt x="190106" y="103136"/>
                  </a:lnTo>
                  <a:lnTo>
                    <a:pt x="195808" y="121907"/>
                  </a:lnTo>
                  <a:lnTo>
                    <a:pt x="201879" y="141693"/>
                  </a:lnTo>
                  <a:lnTo>
                    <a:pt x="208356" y="162267"/>
                  </a:lnTo>
                  <a:lnTo>
                    <a:pt x="215150" y="183578"/>
                  </a:lnTo>
                  <a:lnTo>
                    <a:pt x="222186" y="205511"/>
                  </a:lnTo>
                  <a:lnTo>
                    <a:pt x="229069" y="226936"/>
                  </a:lnTo>
                  <a:lnTo>
                    <a:pt x="212940" y="215569"/>
                  </a:lnTo>
                  <a:lnTo>
                    <a:pt x="200774" y="207251"/>
                  </a:lnTo>
                  <a:lnTo>
                    <a:pt x="164287" y="182892"/>
                  </a:lnTo>
                  <a:lnTo>
                    <a:pt x="151993" y="174993"/>
                  </a:lnTo>
                  <a:lnTo>
                    <a:pt x="139407" y="167309"/>
                  </a:lnTo>
                  <a:lnTo>
                    <a:pt x="114630" y="151828"/>
                  </a:lnTo>
                  <a:lnTo>
                    <a:pt x="108305" y="148158"/>
                  </a:lnTo>
                  <a:lnTo>
                    <a:pt x="95796" y="140385"/>
                  </a:lnTo>
                  <a:lnTo>
                    <a:pt x="89471" y="136728"/>
                  </a:lnTo>
                  <a:lnTo>
                    <a:pt x="51460" y="114935"/>
                  </a:lnTo>
                  <a:lnTo>
                    <a:pt x="39878" y="106502"/>
                  </a:lnTo>
                  <a:lnTo>
                    <a:pt x="50342" y="117348"/>
                  </a:lnTo>
                  <a:lnTo>
                    <a:pt x="53809" y="120459"/>
                  </a:lnTo>
                  <a:lnTo>
                    <a:pt x="58102" y="123558"/>
                  </a:lnTo>
                  <a:lnTo>
                    <a:pt x="61950" y="126644"/>
                  </a:lnTo>
                  <a:lnTo>
                    <a:pt x="67818" y="130937"/>
                  </a:lnTo>
                  <a:lnTo>
                    <a:pt x="79717" y="139382"/>
                  </a:lnTo>
                  <a:lnTo>
                    <a:pt x="85585" y="143700"/>
                  </a:lnTo>
                  <a:lnTo>
                    <a:pt x="133223" y="177368"/>
                  </a:lnTo>
                  <a:lnTo>
                    <a:pt x="220281" y="240233"/>
                  </a:lnTo>
                  <a:lnTo>
                    <a:pt x="208356" y="240893"/>
                  </a:lnTo>
                  <a:lnTo>
                    <a:pt x="196570" y="241706"/>
                  </a:lnTo>
                  <a:lnTo>
                    <a:pt x="185013" y="242735"/>
                  </a:lnTo>
                  <a:lnTo>
                    <a:pt x="173596" y="243611"/>
                  </a:lnTo>
                  <a:lnTo>
                    <a:pt x="162267" y="243979"/>
                  </a:lnTo>
                  <a:lnTo>
                    <a:pt x="151015" y="244348"/>
                  </a:lnTo>
                  <a:lnTo>
                    <a:pt x="139941" y="244767"/>
                  </a:lnTo>
                  <a:lnTo>
                    <a:pt x="129095" y="245186"/>
                  </a:lnTo>
                  <a:lnTo>
                    <a:pt x="118503" y="245529"/>
                  </a:lnTo>
                  <a:lnTo>
                    <a:pt x="108826" y="245529"/>
                  </a:lnTo>
                  <a:lnTo>
                    <a:pt x="99148" y="244767"/>
                  </a:lnTo>
                  <a:lnTo>
                    <a:pt x="80543" y="242811"/>
                  </a:lnTo>
                  <a:lnTo>
                    <a:pt x="63296" y="241173"/>
                  </a:lnTo>
                  <a:lnTo>
                    <a:pt x="47726" y="240106"/>
                  </a:lnTo>
                  <a:lnTo>
                    <a:pt x="34036" y="239331"/>
                  </a:lnTo>
                  <a:lnTo>
                    <a:pt x="22440" y="238556"/>
                  </a:lnTo>
                  <a:lnTo>
                    <a:pt x="0" y="237807"/>
                  </a:lnTo>
                  <a:lnTo>
                    <a:pt x="21310" y="242443"/>
                  </a:lnTo>
                  <a:lnTo>
                    <a:pt x="79006" y="252488"/>
                  </a:lnTo>
                  <a:lnTo>
                    <a:pt x="97980" y="255612"/>
                  </a:lnTo>
                  <a:lnTo>
                    <a:pt x="107657" y="257162"/>
                  </a:lnTo>
                  <a:lnTo>
                    <a:pt x="111912" y="257911"/>
                  </a:lnTo>
                  <a:lnTo>
                    <a:pt x="118122" y="257911"/>
                  </a:lnTo>
                  <a:lnTo>
                    <a:pt x="135394" y="258495"/>
                  </a:lnTo>
                  <a:lnTo>
                    <a:pt x="144259" y="258711"/>
                  </a:lnTo>
                  <a:lnTo>
                    <a:pt x="153263" y="258813"/>
                  </a:lnTo>
                  <a:lnTo>
                    <a:pt x="156121" y="258813"/>
                  </a:lnTo>
                  <a:lnTo>
                    <a:pt x="159004" y="258775"/>
                  </a:lnTo>
                  <a:lnTo>
                    <a:pt x="161886" y="258711"/>
                  </a:lnTo>
                  <a:lnTo>
                    <a:pt x="173291" y="258572"/>
                  </a:lnTo>
                  <a:lnTo>
                    <a:pt x="184873" y="258216"/>
                  </a:lnTo>
                  <a:lnTo>
                    <a:pt x="196672" y="257721"/>
                  </a:lnTo>
                  <a:lnTo>
                    <a:pt x="208737" y="257162"/>
                  </a:lnTo>
                  <a:lnTo>
                    <a:pt x="226415" y="256451"/>
                  </a:lnTo>
                  <a:lnTo>
                    <a:pt x="214160" y="268008"/>
                  </a:lnTo>
                  <a:lnTo>
                    <a:pt x="193636" y="285813"/>
                  </a:lnTo>
                  <a:lnTo>
                    <a:pt x="182473" y="294246"/>
                  </a:lnTo>
                  <a:lnTo>
                    <a:pt x="171170" y="302755"/>
                  </a:lnTo>
                  <a:lnTo>
                    <a:pt x="159867" y="311404"/>
                  </a:lnTo>
                  <a:lnTo>
                    <a:pt x="148704" y="320281"/>
                  </a:lnTo>
                  <a:lnTo>
                    <a:pt x="143357" y="324815"/>
                  </a:lnTo>
                  <a:lnTo>
                    <a:pt x="137909" y="329247"/>
                  </a:lnTo>
                  <a:lnTo>
                    <a:pt x="132524" y="333743"/>
                  </a:lnTo>
                  <a:lnTo>
                    <a:pt x="127393" y="338505"/>
                  </a:lnTo>
                  <a:lnTo>
                    <a:pt x="122174" y="343611"/>
                  </a:lnTo>
                  <a:lnTo>
                    <a:pt x="117043" y="348602"/>
                  </a:lnTo>
                  <a:lnTo>
                    <a:pt x="112052" y="353682"/>
                  </a:lnTo>
                  <a:lnTo>
                    <a:pt x="107276" y="359029"/>
                  </a:lnTo>
                  <a:lnTo>
                    <a:pt x="102400" y="364185"/>
                  </a:lnTo>
                  <a:lnTo>
                    <a:pt x="97586" y="369239"/>
                  </a:lnTo>
                  <a:lnTo>
                    <a:pt x="92773" y="374205"/>
                  </a:lnTo>
                  <a:lnTo>
                    <a:pt x="87896" y="379133"/>
                  </a:lnTo>
                  <a:lnTo>
                    <a:pt x="84797" y="382638"/>
                  </a:lnTo>
                  <a:lnTo>
                    <a:pt x="81330" y="385724"/>
                  </a:lnTo>
                  <a:lnTo>
                    <a:pt x="77457" y="388429"/>
                  </a:lnTo>
                  <a:lnTo>
                    <a:pt x="66205" y="397357"/>
                  </a:lnTo>
                  <a:lnTo>
                    <a:pt x="95808" y="378040"/>
                  </a:lnTo>
                  <a:lnTo>
                    <a:pt x="101409" y="373532"/>
                  </a:lnTo>
                  <a:lnTo>
                    <a:pt x="106946" y="369023"/>
                  </a:lnTo>
                  <a:lnTo>
                    <a:pt x="112293" y="364451"/>
                  </a:lnTo>
                  <a:lnTo>
                    <a:pt x="117525" y="359638"/>
                  </a:lnTo>
                  <a:lnTo>
                    <a:pt x="122809" y="355053"/>
                  </a:lnTo>
                  <a:lnTo>
                    <a:pt x="156044" y="329577"/>
                  </a:lnTo>
                  <a:lnTo>
                    <a:pt x="179285" y="314096"/>
                  </a:lnTo>
                  <a:lnTo>
                    <a:pt x="202552" y="297827"/>
                  </a:lnTo>
                  <a:lnTo>
                    <a:pt x="224993" y="279603"/>
                  </a:lnTo>
                  <a:lnTo>
                    <a:pt x="225666" y="278968"/>
                  </a:lnTo>
                  <a:lnTo>
                    <a:pt x="225348" y="279946"/>
                  </a:lnTo>
                  <a:lnTo>
                    <a:pt x="211061" y="322605"/>
                  </a:lnTo>
                  <a:lnTo>
                    <a:pt x="198221" y="362826"/>
                  </a:lnTo>
                  <a:lnTo>
                    <a:pt x="183629" y="413004"/>
                  </a:lnTo>
                  <a:lnTo>
                    <a:pt x="175031" y="454672"/>
                  </a:lnTo>
                  <a:lnTo>
                    <a:pt x="173863" y="460095"/>
                  </a:lnTo>
                  <a:lnTo>
                    <a:pt x="173482" y="465518"/>
                  </a:lnTo>
                  <a:lnTo>
                    <a:pt x="173482" y="470535"/>
                  </a:lnTo>
                  <a:lnTo>
                    <a:pt x="173875" y="472376"/>
                  </a:lnTo>
                  <a:lnTo>
                    <a:pt x="174167" y="474916"/>
                  </a:lnTo>
                  <a:lnTo>
                    <a:pt x="174244" y="472376"/>
                  </a:lnTo>
                  <a:lnTo>
                    <a:pt x="174650" y="470535"/>
                  </a:lnTo>
                  <a:lnTo>
                    <a:pt x="175437" y="466686"/>
                  </a:lnTo>
                  <a:lnTo>
                    <a:pt x="190550" y="417741"/>
                  </a:lnTo>
                  <a:lnTo>
                    <a:pt x="196342" y="401993"/>
                  </a:lnTo>
                  <a:lnTo>
                    <a:pt x="202565" y="384810"/>
                  </a:lnTo>
                  <a:lnTo>
                    <a:pt x="209461" y="366509"/>
                  </a:lnTo>
                  <a:lnTo>
                    <a:pt x="216877" y="347256"/>
                  </a:lnTo>
                  <a:lnTo>
                    <a:pt x="224624" y="327240"/>
                  </a:lnTo>
                  <a:lnTo>
                    <a:pt x="232435" y="306451"/>
                  </a:lnTo>
                  <a:lnTo>
                    <a:pt x="240195" y="284937"/>
                  </a:lnTo>
                  <a:lnTo>
                    <a:pt x="244348" y="272961"/>
                  </a:lnTo>
                  <a:lnTo>
                    <a:pt x="247777" y="283298"/>
                  </a:lnTo>
                  <a:lnTo>
                    <a:pt x="251320" y="294335"/>
                  </a:lnTo>
                  <a:lnTo>
                    <a:pt x="255130" y="305295"/>
                  </a:lnTo>
                  <a:lnTo>
                    <a:pt x="259384" y="316064"/>
                  </a:lnTo>
                  <a:lnTo>
                    <a:pt x="263766" y="326618"/>
                  </a:lnTo>
                  <a:lnTo>
                    <a:pt x="267995" y="336918"/>
                  </a:lnTo>
                  <a:lnTo>
                    <a:pt x="284505" y="376097"/>
                  </a:lnTo>
                  <a:lnTo>
                    <a:pt x="300126" y="410921"/>
                  </a:lnTo>
                  <a:lnTo>
                    <a:pt x="319786" y="451802"/>
                  </a:lnTo>
                  <a:lnTo>
                    <a:pt x="331495" y="474408"/>
                  </a:lnTo>
                  <a:lnTo>
                    <a:pt x="335000" y="481368"/>
                  </a:lnTo>
                  <a:lnTo>
                    <a:pt x="327621" y="460844"/>
                  </a:lnTo>
                  <a:lnTo>
                    <a:pt x="324053" y="450215"/>
                  </a:lnTo>
                  <a:lnTo>
                    <a:pt x="319684" y="437616"/>
                  </a:lnTo>
                  <a:lnTo>
                    <a:pt x="314452" y="423278"/>
                  </a:lnTo>
                  <a:lnTo>
                    <a:pt x="308254" y="407416"/>
                  </a:lnTo>
                  <a:lnTo>
                    <a:pt x="301904" y="390334"/>
                  </a:lnTo>
                  <a:lnTo>
                    <a:pt x="295490" y="371843"/>
                  </a:lnTo>
                  <a:lnTo>
                    <a:pt x="288772" y="352259"/>
                  </a:lnTo>
                  <a:lnTo>
                    <a:pt x="281559" y="331914"/>
                  </a:lnTo>
                  <a:lnTo>
                    <a:pt x="277723" y="321500"/>
                  </a:lnTo>
                  <a:lnTo>
                    <a:pt x="273850" y="311099"/>
                  </a:lnTo>
                  <a:lnTo>
                    <a:pt x="270052" y="300545"/>
                  </a:lnTo>
                  <a:lnTo>
                    <a:pt x="266420" y="289699"/>
                  </a:lnTo>
                  <a:lnTo>
                    <a:pt x="259803" y="268630"/>
                  </a:lnTo>
                  <a:lnTo>
                    <a:pt x="275640" y="279857"/>
                  </a:lnTo>
                  <a:lnTo>
                    <a:pt x="299554" y="296519"/>
                  </a:lnTo>
                  <a:lnTo>
                    <a:pt x="336003" y="321221"/>
                  </a:lnTo>
                  <a:lnTo>
                    <a:pt x="348386" y="329285"/>
                  </a:lnTo>
                  <a:lnTo>
                    <a:pt x="373329" y="345059"/>
                  </a:lnTo>
                  <a:lnTo>
                    <a:pt x="385546" y="352894"/>
                  </a:lnTo>
                  <a:lnTo>
                    <a:pt x="422884" y="376047"/>
                  </a:lnTo>
                  <a:lnTo>
                    <a:pt x="435686" y="382257"/>
                  </a:lnTo>
                  <a:lnTo>
                    <a:pt x="442239" y="385724"/>
                  </a:lnTo>
                  <a:lnTo>
                    <a:pt x="451954" y="391147"/>
                  </a:lnTo>
                  <a:lnTo>
                    <a:pt x="453504" y="391934"/>
                  </a:lnTo>
                  <a:lnTo>
                    <a:pt x="455041" y="393103"/>
                  </a:lnTo>
                  <a:lnTo>
                    <a:pt x="456590" y="394233"/>
                  </a:lnTo>
                  <a:lnTo>
                    <a:pt x="457377" y="394652"/>
                  </a:lnTo>
                  <a:lnTo>
                    <a:pt x="457758" y="395401"/>
                  </a:lnTo>
                  <a:lnTo>
                    <a:pt x="458508" y="395808"/>
                  </a:lnTo>
                  <a:lnTo>
                    <a:pt x="458927" y="396570"/>
                  </a:lnTo>
                  <a:lnTo>
                    <a:pt x="460057" y="397357"/>
                  </a:lnTo>
                  <a:lnTo>
                    <a:pt x="459295" y="396189"/>
                  </a:lnTo>
                  <a:lnTo>
                    <a:pt x="458927" y="395401"/>
                  </a:lnTo>
                  <a:lnTo>
                    <a:pt x="458139" y="395020"/>
                  </a:lnTo>
                  <a:lnTo>
                    <a:pt x="457758" y="394233"/>
                  </a:lnTo>
                  <a:lnTo>
                    <a:pt x="456971" y="393484"/>
                  </a:lnTo>
                  <a:lnTo>
                    <a:pt x="455803" y="392315"/>
                  </a:lnTo>
                  <a:lnTo>
                    <a:pt x="454253" y="391147"/>
                  </a:lnTo>
                  <a:lnTo>
                    <a:pt x="452716" y="389597"/>
                  </a:lnTo>
                  <a:lnTo>
                    <a:pt x="449999" y="387273"/>
                  </a:lnTo>
                  <a:lnTo>
                    <a:pt x="446913" y="385343"/>
                  </a:lnTo>
                  <a:lnTo>
                    <a:pt x="443826" y="383019"/>
                  </a:lnTo>
                  <a:lnTo>
                    <a:pt x="437984" y="378752"/>
                  </a:lnTo>
                  <a:lnTo>
                    <a:pt x="425602" y="371005"/>
                  </a:lnTo>
                  <a:lnTo>
                    <a:pt x="414147" y="361848"/>
                  </a:lnTo>
                  <a:lnTo>
                    <a:pt x="402501" y="352907"/>
                  </a:lnTo>
                  <a:lnTo>
                    <a:pt x="379133" y="335381"/>
                  </a:lnTo>
                  <a:lnTo>
                    <a:pt x="367271" y="326834"/>
                  </a:lnTo>
                  <a:lnTo>
                    <a:pt x="343725" y="309460"/>
                  </a:lnTo>
                  <a:lnTo>
                    <a:pt x="268008" y="254469"/>
                  </a:lnTo>
                  <a:lnTo>
                    <a:pt x="268719" y="254419"/>
                  </a:lnTo>
                  <a:lnTo>
                    <a:pt x="280771" y="253771"/>
                  </a:lnTo>
                  <a:lnTo>
                    <a:pt x="292811" y="253263"/>
                  </a:lnTo>
                  <a:lnTo>
                    <a:pt x="304787" y="252907"/>
                  </a:lnTo>
                  <a:lnTo>
                    <a:pt x="316395" y="252425"/>
                  </a:lnTo>
                  <a:lnTo>
                    <a:pt x="327964" y="251777"/>
                  </a:lnTo>
                  <a:lnTo>
                    <a:pt x="339458" y="251193"/>
                  </a:lnTo>
                  <a:lnTo>
                    <a:pt x="350850" y="250952"/>
                  </a:lnTo>
                  <a:lnTo>
                    <a:pt x="362267" y="250926"/>
                  </a:lnTo>
                  <a:lnTo>
                    <a:pt x="373316" y="250812"/>
                  </a:lnTo>
                  <a:lnTo>
                    <a:pt x="384073" y="250469"/>
                  </a:lnTo>
                  <a:lnTo>
                    <a:pt x="394601" y="249821"/>
                  </a:lnTo>
                  <a:lnTo>
                    <a:pt x="399135" y="249542"/>
                  </a:lnTo>
                  <a:lnTo>
                    <a:pt x="403567" y="249440"/>
                  </a:lnTo>
                  <a:lnTo>
                    <a:pt x="407924" y="249440"/>
                  </a:lnTo>
                  <a:lnTo>
                    <a:pt x="414413" y="249504"/>
                  </a:lnTo>
                  <a:lnTo>
                    <a:pt x="420801" y="249631"/>
                  </a:lnTo>
                  <a:lnTo>
                    <a:pt x="427113" y="249758"/>
                  </a:lnTo>
                  <a:lnTo>
                    <a:pt x="433362" y="249821"/>
                  </a:lnTo>
                  <a:lnTo>
                    <a:pt x="441350" y="249821"/>
                  </a:lnTo>
                  <a:lnTo>
                    <a:pt x="448830" y="249986"/>
                  </a:lnTo>
                  <a:lnTo>
                    <a:pt x="459638" y="249986"/>
                  </a:lnTo>
                  <a:lnTo>
                    <a:pt x="463181" y="249923"/>
                  </a:lnTo>
                  <a:lnTo>
                    <a:pt x="466648" y="249821"/>
                  </a:lnTo>
                  <a:lnTo>
                    <a:pt x="491832" y="247865"/>
                  </a:lnTo>
                  <a:lnTo>
                    <a:pt x="497255" y="247484"/>
                  </a:lnTo>
                  <a:lnTo>
                    <a:pt x="513905" y="247484"/>
                  </a:lnTo>
                  <a:close/>
                </a:path>
              </a:pathLst>
            </a:custGeom>
            <a:solidFill>
              <a:srgbClr val="EAD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G</a:t>
            </a:r>
            <a:r>
              <a:rPr spc="-555" dirty="0"/>
              <a:t>reen</a:t>
            </a:r>
            <a:r>
              <a:rPr spc="-105" dirty="0"/>
              <a:t> </a:t>
            </a:r>
            <a:r>
              <a:rPr spc="175" dirty="0"/>
              <a:t>G</a:t>
            </a:r>
            <a:r>
              <a:rPr spc="-280" dirty="0"/>
              <a:t>rocery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202697" y="3432731"/>
            <a:ext cx="22123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250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100" i="1" spc="-204" dirty="0">
                <a:solidFill>
                  <a:srgbClr val="434343"/>
                </a:solidFill>
                <a:latin typeface="Trebuchet MS"/>
                <a:cs typeface="Trebuchet MS"/>
              </a:rPr>
              <a:t>n</a:t>
            </a:r>
            <a:r>
              <a:rPr sz="2100" i="1" spc="-12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100" i="1" spc="-300" dirty="0">
                <a:solidFill>
                  <a:srgbClr val="434343"/>
                </a:solidFill>
                <a:latin typeface="Trebuchet MS"/>
                <a:cs typeface="Trebuchet MS"/>
              </a:rPr>
              <a:t>Online</a:t>
            </a:r>
            <a:r>
              <a:rPr sz="2100" i="1" spc="-12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100" i="1" spc="-285" dirty="0">
                <a:solidFill>
                  <a:srgbClr val="434343"/>
                </a:solidFill>
                <a:latin typeface="Trebuchet MS"/>
                <a:cs typeface="Trebuchet MS"/>
              </a:rPr>
              <a:t>Grocery</a:t>
            </a:r>
            <a:r>
              <a:rPr sz="2100" i="1" spc="-12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100" i="1" spc="-229" dirty="0">
                <a:solidFill>
                  <a:srgbClr val="434343"/>
                </a:solidFill>
                <a:latin typeface="Trebuchet MS"/>
                <a:cs typeface="Trebuchet MS"/>
              </a:rPr>
              <a:t>Store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EE9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941711" y="559058"/>
            <a:ext cx="4202430" cy="4584700"/>
            <a:chOff x="4941711" y="559058"/>
            <a:chExt cx="4202430" cy="4584700"/>
          </a:xfrm>
        </p:grpSpPr>
        <p:sp>
          <p:nvSpPr>
            <p:cNvPr id="4" name="object 4"/>
            <p:cNvSpPr/>
            <p:nvPr/>
          </p:nvSpPr>
          <p:spPr>
            <a:xfrm>
              <a:off x="5283330" y="559058"/>
              <a:ext cx="3860800" cy="4584700"/>
            </a:xfrm>
            <a:custGeom>
              <a:avLst/>
              <a:gdLst/>
              <a:ahLst/>
              <a:cxnLst/>
              <a:rect l="l" t="t" r="r" b="b"/>
              <a:pathLst>
                <a:path w="3860800" h="4584700">
                  <a:moveTo>
                    <a:pt x="3618897" y="4584441"/>
                  </a:moveTo>
                  <a:lnTo>
                    <a:pt x="2922276" y="4584441"/>
                  </a:lnTo>
                  <a:lnTo>
                    <a:pt x="2883928" y="4574088"/>
                  </a:lnTo>
                  <a:lnTo>
                    <a:pt x="2835803" y="4559292"/>
                  </a:lnTo>
                  <a:lnTo>
                    <a:pt x="2788434" y="4542876"/>
                  </a:lnTo>
                  <a:lnTo>
                    <a:pt x="2741950" y="4524854"/>
                  </a:lnTo>
                  <a:lnTo>
                    <a:pt x="2696481" y="4505240"/>
                  </a:lnTo>
                  <a:lnTo>
                    <a:pt x="2652157" y="4484048"/>
                  </a:lnTo>
                  <a:lnTo>
                    <a:pt x="2609107" y="4461293"/>
                  </a:lnTo>
                  <a:lnTo>
                    <a:pt x="2567461" y="4436989"/>
                  </a:lnTo>
                  <a:lnTo>
                    <a:pt x="2528794" y="4410853"/>
                  </a:lnTo>
                  <a:lnTo>
                    <a:pt x="2491156" y="4381840"/>
                  </a:lnTo>
                  <a:lnTo>
                    <a:pt x="2454443" y="4350414"/>
                  </a:lnTo>
                  <a:lnTo>
                    <a:pt x="2418551" y="4317041"/>
                  </a:lnTo>
                  <a:lnTo>
                    <a:pt x="2383379" y="4282187"/>
                  </a:lnTo>
                  <a:lnTo>
                    <a:pt x="2348823" y="4246319"/>
                  </a:lnTo>
                  <a:lnTo>
                    <a:pt x="2314780" y="4209900"/>
                  </a:lnTo>
                  <a:lnTo>
                    <a:pt x="2247820" y="4137278"/>
                  </a:lnTo>
                  <a:lnTo>
                    <a:pt x="2214698" y="4102005"/>
                  </a:lnTo>
                  <a:lnTo>
                    <a:pt x="2181676" y="4068046"/>
                  </a:lnTo>
                  <a:lnTo>
                    <a:pt x="2144748" y="4033070"/>
                  </a:lnTo>
                  <a:lnTo>
                    <a:pt x="2106368" y="4000012"/>
                  </a:lnTo>
                  <a:lnTo>
                    <a:pt x="2066633" y="3968797"/>
                  </a:lnTo>
                  <a:lnTo>
                    <a:pt x="2025641" y="3939350"/>
                  </a:lnTo>
                  <a:lnTo>
                    <a:pt x="1983487" y="3911598"/>
                  </a:lnTo>
                  <a:lnTo>
                    <a:pt x="1940271" y="3885465"/>
                  </a:lnTo>
                  <a:lnTo>
                    <a:pt x="1896088" y="3860879"/>
                  </a:lnTo>
                  <a:lnTo>
                    <a:pt x="1851036" y="3837763"/>
                  </a:lnTo>
                  <a:lnTo>
                    <a:pt x="1805212" y="3816044"/>
                  </a:lnTo>
                  <a:lnTo>
                    <a:pt x="1758713" y="3795648"/>
                  </a:lnTo>
                  <a:lnTo>
                    <a:pt x="1711636" y="3776499"/>
                  </a:lnTo>
                  <a:lnTo>
                    <a:pt x="1664078" y="3758524"/>
                  </a:lnTo>
                  <a:lnTo>
                    <a:pt x="1616137" y="3741649"/>
                  </a:lnTo>
                  <a:lnTo>
                    <a:pt x="1567909" y="3725798"/>
                  </a:lnTo>
                  <a:lnTo>
                    <a:pt x="1519492" y="3710898"/>
                  </a:lnTo>
                  <a:lnTo>
                    <a:pt x="1470983" y="3696874"/>
                  </a:lnTo>
                  <a:lnTo>
                    <a:pt x="1422478" y="3683651"/>
                  </a:lnTo>
                  <a:lnTo>
                    <a:pt x="1374076" y="3671156"/>
                  </a:lnTo>
                  <a:lnTo>
                    <a:pt x="1322654" y="3659211"/>
                  </a:lnTo>
                  <a:lnTo>
                    <a:pt x="1269780" y="3648859"/>
                  </a:lnTo>
                  <a:lnTo>
                    <a:pt x="1222645" y="3640862"/>
                  </a:lnTo>
                  <a:lnTo>
                    <a:pt x="1174693" y="3633664"/>
                  </a:lnTo>
                  <a:lnTo>
                    <a:pt x="1126050" y="3627076"/>
                  </a:lnTo>
                  <a:lnTo>
                    <a:pt x="876908" y="3596737"/>
                  </a:lnTo>
                  <a:lnTo>
                    <a:pt x="826777" y="3589879"/>
                  </a:lnTo>
                  <a:lnTo>
                    <a:pt x="776840" y="3582321"/>
                  </a:lnTo>
                  <a:lnTo>
                    <a:pt x="727224" y="3573876"/>
                  </a:lnTo>
                  <a:lnTo>
                    <a:pt x="679892" y="3564733"/>
                  </a:lnTo>
                  <a:lnTo>
                    <a:pt x="633085" y="3554425"/>
                  </a:lnTo>
                  <a:lnTo>
                    <a:pt x="586918" y="3542785"/>
                  </a:lnTo>
                  <a:lnTo>
                    <a:pt x="541503" y="3529646"/>
                  </a:lnTo>
                  <a:lnTo>
                    <a:pt x="496954" y="3514841"/>
                  </a:lnTo>
                  <a:lnTo>
                    <a:pt x="453383" y="3498202"/>
                  </a:lnTo>
                  <a:lnTo>
                    <a:pt x="410904" y="3479563"/>
                  </a:lnTo>
                  <a:lnTo>
                    <a:pt x="369630" y="3458758"/>
                  </a:lnTo>
                  <a:lnTo>
                    <a:pt x="329674" y="3435618"/>
                  </a:lnTo>
                  <a:lnTo>
                    <a:pt x="291150" y="3409977"/>
                  </a:lnTo>
                  <a:lnTo>
                    <a:pt x="254169" y="3381668"/>
                  </a:lnTo>
                  <a:lnTo>
                    <a:pt x="218846" y="3350525"/>
                  </a:lnTo>
                  <a:lnTo>
                    <a:pt x="185293" y="3316379"/>
                  </a:lnTo>
                  <a:lnTo>
                    <a:pt x="153625" y="3279065"/>
                  </a:lnTo>
                  <a:lnTo>
                    <a:pt x="123952" y="3238414"/>
                  </a:lnTo>
                  <a:lnTo>
                    <a:pt x="96390" y="3194261"/>
                  </a:lnTo>
                  <a:lnTo>
                    <a:pt x="72804" y="3150218"/>
                  </a:lnTo>
                  <a:lnTo>
                    <a:pt x="52736" y="3106103"/>
                  </a:lnTo>
                  <a:lnTo>
                    <a:pt x="36076" y="3061951"/>
                  </a:lnTo>
                  <a:lnTo>
                    <a:pt x="22712" y="3017800"/>
                  </a:lnTo>
                  <a:lnTo>
                    <a:pt x="12534" y="2973686"/>
                  </a:lnTo>
                  <a:lnTo>
                    <a:pt x="5430" y="2929645"/>
                  </a:lnTo>
                  <a:lnTo>
                    <a:pt x="1289" y="2885714"/>
                  </a:lnTo>
                  <a:lnTo>
                    <a:pt x="0" y="2841930"/>
                  </a:lnTo>
                  <a:lnTo>
                    <a:pt x="1451" y="2798328"/>
                  </a:lnTo>
                  <a:lnTo>
                    <a:pt x="5532" y="2754946"/>
                  </a:lnTo>
                  <a:lnTo>
                    <a:pt x="12132" y="2711820"/>
                  </a:lnTo>
                  <a:lnTo>
                    <a:pt x="21139" y="2668986"/>
                  </a:lnTo>
                  <a:lnTo>
                    <a:pt x="32442" y="2626481"/>
                  </a:lnTo>
                  <a:lnTo>
                    <a:pt x="45930" y="2584341"/>
                  </a:lnTo>
                  <a:lnTo>
                    <a:pt x="61493" y="2542603"/>
                  </a:lnTo>
                  <a:lnTo>
                    <a:pt x="79017" y="2501304"/>
                  </a:lnTo>
                  <a:lnTo>
                    <a:pt x="98394" y="2460479"/>
                  </a:lnTo>
                  <a:lnTo>
                    <a:pt x="119511" y="2420166"/>
                  </a:lnTo>
                  <a:lnTo>
                    <a:pt x="142257" y="2380400"/>
                  </a:lnTo>
                  <a:lnTo>
                    <a:pt x="166522" y="2341219"/>
                  </a:lnTo>
                  <a:lnTo>
                    <a:pt x="192194" y="2302658"/>
                  </a:lnTo>
                  <a:lnTo>
                    <a:pt x="219161" y="2264755"/>
                  </a:lnTo>
                  <a:lnTo>
                    <a:pt x="247313" y="2227545"/>
                  </a:lnTo>
                  <a:lnTo>
                    <a:pt x="276539" y="2191066"/>
                  </a:lnTo>
                  <a:lnTo>
                    <a:pt x="306728" y="2155354"/>
                  </a:lnTo>
                  <a:lnTo>
                    <a:pt x="337768" y="2120444"/>
                  </a:lnTo>
                  <a:lnTo>
                    <a:pt x="369548" y="2086375"/>
                  </a:lnTo>
                  <a:lnTo>
                    <a:pt x="401957" y="2053181"/>
                  </a:lnTo>
                  <a:lnTo>
                    <a:pt x="434884" y="2020901"/>
                  </a:lnTo>
                  <a:lnTo>
                    <a:pt x="477117" y="1980918"/>
                  </a:lnTo>
                  <a:lnTo>
                    <a:pt x="517800" y="1942942"/>
                  </a:lnTo>
                  <a:lnTo>
                    <a:pt x="699726" y="1775200"/>
                  </a:lnTo>
                  <a:lnTo>
                    <a:pt x="732167" y="1744485"/>
                  </a:lnTo>
                  <a:lnTo>
                    <a:pt x="763410" y="1714183"/>
                  </a:lnTo>
                  <a:lnTo>
                    <a:pt x="793506" y="1684067"/>
                  </a:lnTo>
                  <a:lnTo>
                    <a:pt x="822506" y="1653907"/>
                  </a:lnTo>
                  <a:lnTo>
                    <a:pt x="850461" y="1623477"/>
                  </a:lnTo>
                  <a:lnTo>
                    <a:pt x="877419" y="1592550"/>
                  </a:lnTo>
                  <a:lnTo>
                    <a:pt x="903433" y="1560896"/>
                  </a:lnTo>
                  <a:lnTo>
                    <a:pt x="928551" y="1528289"/>
                  </a:lnTo>
                  <a:lnTo>
                    <a:pt x="952826" y="1494500"/>
                  </a:lnTo>
                  <a:lnTo>
                    <a:pt x="976307" y="1459303"/>
                  </a:lnTo>
                  <a:lnTo>
                    <a:pt x="999044" y="1422468"/>
                  </a:lnTo>
                  <a:lnTo>
                    <a:pt x="1021088" y="1383769"/>
                  </a:lnTo>
                  <a:lnTo>
                    <a:pt x="1042490" y="1342978"/>
                  </a:lnTo>
                  <a:lnTo>
                    <a:pt x="1063300" y="1299866"/>
                  </a:lnTo>
                  <a:lnTo>
                    <a:pt x="1083568" y="1254207"/>
                  </a:lnTo>
                  <a:lnTo>
                    <a:pt x="1103345" y="1205772"/>
                  </a:lnTo>
                  <a:lnTo>
                    <a:pt x="1122681" y="1154333"/>
                  </a:lnTo>
                  <a:lnTo>
                    <a:pt x="1141626" y="1099664"/>
                  </a:lnTo>
                  <a:lnTo>
                    <a:pt x="1160232" y="1041535"/>
                  </a:lnTo>
                  <a:lnTo>
                    <a:pt x="1178548" y="979720"/>
                  </a:lnTo>
                  <a:lnTo>
                    <a:pt x="1193203" y="929987"/>
                  </a:lnTo>
                  <a:lnTo>
                    <a:pt x="1208595" y="880716"/>
                  </a:lnTo>
                  <a:lnTo>
                    <a:pt x="1224744" y="831984"/>
                  </a:lnTo>
                  <a:lnTo>
                    <a:pt x="1241669" y="783867"/>
                  </a:lnTo>
                  <a:lnTo>
                    <a:pt x="1259388" y="736444"/>
                  </a:lnTo>
                  <a:lnTo>
                    <a:pt x="1277920" y="689791"/>
                  </a:lnTo>
                  <a:lnTo>
                    <a:pt x="1297286" y="643986"/>
                  </a:lnTo>
                  <a:lnTo>
                    <a:pt x="1317505" y="599107"/>
                  </a:lnTo>
                  <a:lnTo>
                    <a:pt x="1338594" y="555229"/>
                  </a:lnTo>
                  <a:lnTo>
                    <a:pt x="1360574" y="512432"/>
                  </a:lnTo>
                  <a:lnTo>
                    <a:pt x="1383464" y="470791"/>
                  </a:lnTo>
                  <a:lnTo>
                    <a:pt x="1407282" y="430385"/>
                  </a:lnTo>
                  <a:lnTo>
                    <a:pt x="1432049" y="391290"/>
                  </a:lnTo>
                  <a:lnTo>
                    <a:pt x="1457783" y="353585"/>
                  </a:lnTo>
                  <a:lnTo>
                    <a:pt x="1484503" y="317345"/>
                  </a:lnTo>
                  <a:lnTo>
                    <a:pt x="1512228" y="282650"/>
                  </a:lnTo>
                  <a:lnTo>
                    <a:pt x="1540979" y="249575"/>
                  </a:lnTo>
                  <a:lnTo>
                    <a:pt x="1570773" y="218198"/>
                  </a:lnTo>
                  <a:lnTo>
                    <a:pt x="1601630" y="188596"/>
                  </a:lnTo>
                  <a:lnTo>
                    <a:pt x="1633569" y="160848"/>
                  </a:lnTo>
                  <a:lnTo>
                    <a:pt x="1666610" y="135029"/>
                  </a:lnTo>
                  <a:lnTo>
                    <a:pt x="1700771" y="111217"/>
                  </a:lnTo>
                  <a:lnTo>
                    <a:pt x="1736072" y="89491"/>
                  </a:lnTo>
                  <a:lnTo>
                    <a:pt x="1772531" y="69926"/>
                  </a:lnTo>
                  <a:lnTo>
                    <a:pt x="1810169" y="52600"/>
                  </a:lnTo>
                  <a:lnTo>
                    <a:pt x="1849004" y="37591"/>
                  </a:lnTo>
                  <a:lnTo>
                    <a:pt x="1889055" y="24976"/>
                  </a:lnTo>
                  <a:lnTo>
                    <a:pt x="1930342" y="14832"/>
                  </a:lnTo>
                  <a:lnTo>
                    <a:pt x="1972883" y="7236"/>
                  </a:lnTo>
                  <a:lnTo>
                    <a:pt x="2016698" y="2266"/>
                  </a:lnTo>
                  <a:lnTo>
                    <a:pt x="2061806" y="0"/>
                  </a:lnTo>
                  <a:lnTo>
                    <a:pt x="2108226" y="513"/>
                  </a:lnTo>
                  <a:lnTo>
                    <a:pt x="2155978" y="3884"/>
                  </a:lnTo>
                  <a:lnTo>
                    <a:pt x="2210688" y="10276"/>
                  </a:lnTo>
                  <a:lnTo>
                    <a:pt x="2264102" y="18831"/>
                  </a:lnTo>
                  <a:lnTo>
                    <a:pt x="2312517" y="28554"/>
                  </a:lnTo>
                  <a:lnTo>
                    <a:pt x="2359927" y="39950"/>
                  </a:lnTo>
                  <a:lnTo>
                    <a:pt x="2406377" y="52953"/>
                  </a:lnTo>
                  <a:lnTo>
                    <a:pt x="2451916" y="67499"/>
                  </a:lnTo>
                  <a:lnTo>
                    <a:pt x="2496591" y="83522"/>
                  </a:lnTo>
                  <a:lnTo>
                    <a:pt x="2540450" y="100957"/>
                  </a:lnTo>
                  <a:lnTo>
                    <a:pt x="2583540" y="119738"/>
                  </a:lnTo>
                  <a:lnTo>
                    <a:pt x="2625909" y="139801"/>
                  </a:lnTo>
                  <a:lnTo>
                    <a:pt x="2667604" y="161080"/>
                  </a:lnTo>
                  <a:lnTo>
                    <a:pt x="2708672" y="183510"/>
                  </a:lnTo>
                  <a:lnTo>
                    <a:pt x="2749162" y="207026"/>
                  </a:lnTo>
                  <a:lnTo>
                    <a:pt x="2789121" y="231563"/>
                  </a:lnTo>
                  <a:lnTo>
                    <a:pt x="2828596" y="257055"/>
                  </a:lnTo>
                  <a:lnTo>
                    <a:pt x="2867635" y="283437"/>
                  </a:lnTo>
                  <a:lnTo>
                    <a:pt x="2906285" y="310644"/>
                  </a:lnTo>
                  <a:lnTo>
                    <a:pt x="2944593" y="338610"/>
                  </a:lnTo>
                  <a:lnTo>
                    <a:pt x="2982609" y="367271"/>
                  </a:lnTo>
                  <a:lnTo>
                    <a:pt x="3020378" y="396561"/>
                  </a:lnTo>
                  <a:lnTo>
                    <a:pt x="3057948" y="426416"/>
                  </a:lnTo>
                  <a:lnTo>
                    <a:pt x="3095367" y="456769"/>
                  </a:lnTo>
                  <a:lnTo>
                    <a:pt x="3132683" y="487555"/>
                  </a:lnTo>
                  <a:lnTo>
                    <a:pt x="3394982" y="709723"/>
                  </a:lnTo>
                  <a:lnTo>
                    <a:pt x="3433179" y="741631"/>
                  </a:lnTo>
                  <a:lnTo>
                    <a:pt x="3471700" y="773384"/>
                  </a:lnTo>
                  <a:lnTo>
                    <a:pt x="3510593" y="804919"/>
                  </a:lnTo>
                  <a:lnTo>
                    <a:pt x="3549904" y="836171"/>
                  </a:lnTo>
                  <a:lnTo>
                    <a:pt x="3589683" y="867073"/>
                  </a:lnTo>
                  <a:lnTo>
                    <a:pt x="3629975" y="897561"/>
                  </a:lnTo>
                  <a:lnTo>
                    <a:pt x="3670829" y="927569"/>
                  </a:lnTo>
                  <a:lnTo>
                    <a:pt x="3712542" y="956367"/>
                  </a:lnTo>
                  <a:lnTo>
                    <a:pt x="3754914" y="983227"/>
                  </a:lnTo>
                  <a:lnTo>
                    <a:pt x="3797904" y="1008269"/>
                  </a:lnTo>
                  <a:lnTo>
                    <a:pt x="3841469" y="1031610"/>
                  </a:lnTo>
                  <a:lnTo>
                    <a:pt x="3860669" y="1041084"/>
                  </a:lnTo>
                  <a:lnTo>
                    <a:pt x="3860669" y="4338365"/>
                  </a:lnTo>
                  <a:lnTo>
                    <a:pt x="3811718" y="4385673"/>
                  </a:lnTo>
                  <a:lnTo>
                    <a:pt x="3764980" y="4431533"/>
                  </a:lnTo>
                  <a:lnTo>
                    <a:pt x="3721523" y="4475063"/>
                  </a:lnTo>
                  <a:lnTo>
                    <a:pt x="3681604" y="4516164"/>
                  </a:lnTo>
                  <a:lnTo>
                    <a:pt x="3645479" y="4554738"/>
                  </a:lnTo>
                  <a:lnTo>
                    <a:pt x="3628919" y="4573046"/>
                  </a:lnTo>
                  <a:lnTo>
                    <a:pt x="3618897" y="4584441"/>
                  </a:lnTo>
                  <a:close/>
                </a:path>
              </a:pathLst>
            </a:custGeom>
            <a:solidFill>
              <a:srgbClr val="FFB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41711" y="3258891"/>
              <a:ext cx="4202430" cy="1884680"/>
            </a:xfrm>
            <a:custGeom>
              <a:avLst/>
              <a:gdLst/>
              <a:ahLst/>
              <a:cxnLst/>
              <a:rect l="l" t="t" r="r" b="b"/>
              <a:pathLst>
                <a:path w="4202430" h="1884679">
                  <a:moveTo>
                    <a:pt x="4202288" y="941418"/>
                  </a:moveTo>
                  <a:lnTo>
                    <a:pt x="2444284" y="941418"/>
                  </a:lnTo>
                  <a:lnTo>
                    <a:pt x="2487227" y="941349"/>
                  </a:lnTo>
                  <a:lnTo>
                    <a:pt x="2529676" y="939383"/>
                  </a:lnTo>
                  <a:lnTo>
                    <a:pt x="2571573" y="935324"/>
                  </a:lnTo>
                  <a:lnTo>
                    <a:pt x="2612864" y="928975"/>
                  </a:lnTo>
                  <a:lnTo>
                    <a:pt x="2653492" y="920141"/>
                  </a:lnTo>
                  <a:lnTo>
                    <a:pt x="2693401" y="908624"/>
                  </a:lnTo>
                  <a:lnTo>
                    <a:pt x="2732535" y="894230"/>
                  </a:lnTo>
                  <a:lnTo>
                    <a:pt x="2770838" y="876762"/>
                  </a:lnTo>
                  <a:lnTo>
                    <a:pt x="2808254" y="856023"/>
                  </a:lnTo>
                  <a:lnTo>
                    <a:pt x="2844727" y="831818"/>
                  </a:lnTo>
                  <a:lnTo>
                    <a:pt x="2880201" y="803950"/>
                  </a:lnTo>
                  <a:lnTo>
                    <a:pt x="2914620" y="772224"/>
                  </a:lnTo>
                  <a:lnTo>
                    <a:pt x="3211202" y="466264"/>
                  </a:lnTo>
                  <a:lnTo>
                    <a:pt x="3238689" y="427264"/>
                  </a:lnTo>
                  <a:lnTo>
                    <a:pt x="3267857" y="390155"/>
                  </a:lnTo>
                  <a:lnTo>
                    <a:pt x="3298640" y="354912"/>
                  </a:lnTo>
                  <a:lnTo>
                    <a:pt x="3330973" y="321509"/>
                  </a:lnTo>
                  <a:lnTo>
                    <a:pt x="3364790" y="289920"/>
                  </a:lnTo>
                  <a:lnTo>
                    <a:pt x="3400027" y="260120"/>
                  </a:lnTo>
                  <a:lnTo>
                    <a:pt x="3436617" y="232082"/>
                  </a:lnTo>
                  <a:lnTo>
                    <a:pt x="3474496" y="205780"/>
                  </a:lnTo>
                  <a:lnTo>
                    <a:pt x="3513598" y="181189"/>
                  </a:lnTo>
                  <a:lnTo>
                    <a:pt x="3553857" y="158283"/>
                  </a:lnTo>
                  <a:lnTo>
                    <a:pt x="3595208" y="137035"/>
                  </a:lnTo>
                  <a:lnTo>
                    <a:pt x="3637586" y="117421"/>
                  </a:lnTo>
                  <a:lnTo>
                    <a:pt x="3680925" y="99413"/>
                  </a:lnTo>
                  <a:lnTo>
                    <a:pt x="3725161" y="82987"/>
                  </a:lnTo>
                  <a:lnTo>
                    <a:pt x="3770226" y="68116"/>
                  </a:lnTo>
                  <a:lnTo>
                    <a:pt x="3816057" y="54774"/>
                  </a:lnTo>
                  <a:lnTo>
                    <a:pt x="3862587" y="42936"/>
                  </a:lnTo>
                  <a:lnTo>
                    <a:pt x="3909752" y="32576"/>
                  </a:lnTo>
                  <a:lnTo>
                    <a:pt x="3957485" y="23667"/>
                  </a:lnTo>
                  <a:lnTo>
                    <a:pt x="4005722" y="16185"/>
                  </a:lnTo>
                  <a:lnTo>
                    <a:pt x="4054396" y="10102"/>
                  </a:lnTo>
                  <a:lnTo>
                    <a:pt x="4103444" y="5393"/>
                  </a:lnTo>
                  <a:lnTo>
                    <a:pt x="4152798" y="2033"/>
                  </a:lnTo>
                  <a:lnTo>
                    <a:pt x="4202288" y="0"/>
                  </a:lnTo>
                  <a:lnTo>
                    <a:pt x="4202288" y="941418"/>
                  </a:lnTo>
                  <a:close/>
                </a:path>
                <a:path w="4202430" h="1884679">
                  <a:moveTo>
                    <a:pt x="4202288" y="1884607"/>
                  </a:moveTo>
                  <a:lnTo>
                    <a:pt x="0" y="1884607"/>
                  </a:lnTo>
                  <a:lnTo>
                    <a:pt x="9580" y="1879582"/>
                  </a:lnTo>
                  <a:lnTo>
                    <a:pt x="56067" y="1861737"/>
                  </a:lnTo>
                  <a:lnTo>
                    <a:pt x="103392" y="1847267"/>
                  </a:lnTo>
                  <a:lnTo>
                    <a:pt x="151375" y="1835460"/>
                  </a:lnTo>
                  <a:lnTo>
                    <a:pt x="199839" y="1825605"/>
                  </a:lnTo>
                  <a:lnTo>
                    <a:pt x="346325" y="1800632"/>
                  </a:lnTo>
                  <a:lnTo>
                    <a:pt x="394924" y="1791464"/>
                  </a:lnTo>
                  <a:lnTo>
                    <a:pt x="443110" y="1780689"/>
                  </a:lnTo>
                  <a:lnTo>
                    <a:pt x="490705" y="1767594"/>
                  </a:lnTo>
                  <a:lnTo>
                    <a:pt x="537529" y="1751467"/>
                  </a:lnTo>
                  <a:lnTo>
                    <a:pt x="584263" y="1730684"/>
                  </a:lnTo>
                  <a:lnTo>
                    <a:pt x="626858" y="1706293"/>
                  </a:lnTo>
                  <a:lnTo>
                    <a:pt x="665725" y="1678584"/>
                  </a:lnTo>
                  <a:lnTo>
                    <a:pt x="701275" y="1647845"/>
                  </a:lnTo>
                  <a:lnTo>
                    <a:pt x="733916" y="1614365"/>
                  </a:lnTo>
                  <a:lnTo>
                    <a:pt x="764059" y="1578435"/>
                  </a:lnTo>
                  <a:lnTo>
                    <a:pt x="792114" y="1540342"/>
                  </a:lnTo>
                  <a:lnTo>
                    <a:pt x="818492" y="1500377"/>
                  </a:lnTo>
                  <a:lnTo>
                    <a:pt x="843602" y="1458828"/>
                  </a:lnTo>
                  <a:lnTo>
                    <a:pt x="867854" y="1415985"/>
                  </a:lnTo>
                  <a:lnTo>
                    <a:pt x="891658" y="1372136"/>
                  </a:lnTo>
                  <a:lnTo>
                    <a:pt x="914967" y="1330905"/>
                  </a:lnTo>
                  <a:lnTo>
                    <a:pt x="941011" y="1289439"/>
                  </a:lnTo>
                  <a:lnTo>
                    <a:pt x="969615" y="1248048"/>
                  </a:lnTo>
                  <a:lnTo>
                    <a:pt x="1000604" y="1207043"/>
                  </a:lnTo>
                  <a:lnTo>
                    <a:pt x="1033803" y="1166736"/>
                  </a:lnTo>
                  <a:lnTo>
                    <a:pt x="1069037" y="1127439"/>
                  </a:lnTo>
                  <a:lnTo>
                    <a:pt x="1106132" y="1089461"/>
                  </a:lnTo>
                  <a:lnTo>
                    <a:pt x="1144912" y="1053116"/>
                  </a:lnTo>
                  <a:lnTo>
                    <a:pt x="1185203" y="1018713"/>
                  </a:lnTo>
                  <a:lnTo>
                    <a:pt x="1226830" y="986564"/>
                  </a:lnTo>
                  <a:lnTo>
                    <a:pt x="1269617" y="956981"/>
                  </a:lnTo>
                  <a:lnTo>
                    <a:pt x="1313391" y="930274"/>
                  </a:lnTo>
                  <a:lnTo>
                    <a:pt x="1357975" y="906755"/>
                  </a:lnTo>
                  <a:lnTo>
                    <a:pt x="1403196" y="886735"/>
                  </a:lnTo>
                  <a:lnTo>
                    <a:pt x="1448878" y="870525"/>
                  </a:lnTo>
                  <a:lnTo>
                    <a:pt x="1487739" y="859954"/>
                  </a:lnTo>
                  <a:lnTo>
                    <a:pt x="1527394" y="851997"/>
                  </a:lnTo>
                  <a:lnTo>
                    <a:pt x="1567786" y="846458"/>
                  </a:lnTo>
                  <a:lnTo>
                    <a:pt x="1608861" y="843141"/>
                  </a:lnTo>
                  <a:lnTo>
                    <a:pt x="1650561" y="841850"/>
                  </a:lnTo>
                  <a:lnTo>
                    <a:pt x="1692830" y="842389"/>
                  </a:lnTo>
                  <a:lnTo>
                    <a:pt x="1735613" y="844561"/>
                  </a:lnTo>
                  <a:lnTo>
                    <a:pt x="1778854" y="848171"/>
                  </a:lnTo>
                  <a:lnTo>
                    <a:pt x="1822497" y="853021"/>
                  </a:lnTo>
                  <a:lnTo>
                    <a:pt x="1866485" y="858917"/>
                  </a:lnTo>
                  <a:lnTo>
                    <a:pt x="1910762" y="865662"/>
                  </a:lnTo>
                  <a:lnTo>
                    <a:pt x="1999962" y="880914"/>
                  </a:lnTo>
                  <a:lnTo>
                    <a:pt x="2179370" y="912975"/>
                  </a:lnTo>
                  <a:lnTo>
                    <a:pt x="2224106" y="920170"/>
                  </a:lnTo>
                  <a:lnTo>
                    <a:pt x="2268683" y="926645"/>
                  </a:lnTo>
                  <a:lnTo>
                    <a:pt x="2313045" y="932203"/>
                  </a:lnTo>
                  <a:lnTo>
                    <a:pt x="2357137" y="936649"/>
                  </a:lnTo>
                  <a:lnTo>
                    <a:pt x="2400902" y="939786"/>
                  </a:lnTo>
                  <a:lnTo>
                    <a:pt x="2444284" y="941418"/>
                  </a:lnTo>
                  <a:lnTo>
                    <a:pt x="4202288" y="941418"/>
                  </a:lnTo>
                  <a:lnTo>
                    <a:pt x="4202288" y="1884607"/>
                  </a:lnTo>
                  <a:close/>
                </a:path>
              </a:pathLst>
            </a:custGeom>
            <a:solidFill>
              <a:srgbClr val="FFEE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1732914" cy="1252855"/>
          </a:xfrm>
          <a:custGeom>
            <a:avLst/>
            <a:gdLst/>
            <a:ahLst/>
            <a:cxnLst/>
            <a:rect l="l" t="t" r="r" b="b"/>
            <a:pathLst>
              <a:path w="1732914" h="1252855">
                <a:moveTo>
                  <a:pt x="0" y="1252433"/>
                </a:moveTo>
                <a:lnTo>
                  <a:pt x="0" y="0"/>
                </a:lnTo>
                <a:lnTo>
                  <a:pt x="1732807" y="0"/>
                </a:lnTo>
                <a:lnTo>
                  <a:pt x="1702248" y="74634"/>
                </a:lnTo>
                <a:lnTo>
                  <a:pt x="1676237" y="113497"/>
                </a:lnTo>
                <a:lnTo>
                  <a:pt x="1645529" y="148623"/>
                </a:lnTo>
                <a:lnTo>
                  <a:pt x="1610761" y="180300"/>
                </a:lnTo>
                <a:lnTo>
                  <a:pt x="1572574" y="208816"/>
                </a:lnTo>
                <a:lnTo>
                  <a:pt x="1531607" y="234458"/>
                </a:lnTo>
                <a:lnTo>
                  <a:pt x="1488499" y="257514"/>
                </a:lnTo>
                <a:lnTo>
                  <a:pt x="1443889" y="278270"/>
                </a:lnTo>
                <a:lnTo>
                  <a:pt x="1398418" y="297016"/>
                </a:lnTo>
                <a:lnTo>
                  <a:pt x="1352723" y="314038"/>
                </a:lnTo>
                <a:lnTo>
                  <a:pt x="1307444" y="329624"/>
                </a:lnTo>
                <a:lnTo>
                  <a:pt x="1260152" y="344121"/>
                </a:lnTo>
                <a:lnTo>
                  <a:pt x="1212996" y="356477"/>
                </a:lnTo>
                <a:lnTo>
                  <a:pt x="1166078" y="367293"/>
                </a:lnTo>
                <a:lnTo>
                  <a:pt x="1027753" y="396547"/>
                </a:lnTo>
                <a:lnTo>
                  <a:pt x="982789" y="407246"/>
                </a:lnTo>
                <a:lnTo>
                  <a:pt x="938565" y="419423"/>
                </a:lnTo>
                <a:lnTo>
                  <a:pt x="895180" y="433684"/>
                </a:lnTo>
                <a:lnTo>
                  <a:pt x="852735" y="450631"/>
                </a:lnTo>
                <a:lnTo>
                  <a:pt x="811330" y="470868"/>
                </a:lnTo>
                <a:lnTo>
                  <a:pt x="771066" y="494999"/>
                </a:lnTo>
                <a:lnTo>
                  <a:pt x="732043" y="523627"/>
                </a:lnTo>
                <a:lnTo>
                  <a:pt x="694361" y="557356"/>
                </a:lnTo>
                <a:lnTo>
                  <a:pt x="660082" y="594750"/>
                </a:lnTo>
                <a:lnTo>
                  <a:pt x="630253" y="633261"/>
                </a:lnTo>
                <a:lnTo>
                  <a:pt x="603955" y="672812"/>
                </a:lnTo>
                <a:lnTo>
                  <a:pt x="580271" y="713329"/>
                </a:lnTo>
                <a:lnTo>
                  <a:pt x="558282" y="754734"/>
                </a:lnTo>
                <a:lnTo>
                  <a:pt x="537069" y="796951"/>
                </a:lnTo>
                <a:lnTo>
                  <a:pt x="515714" y="839906"/>
                </a:lnTo>
                <a:lnTo>
                  <a:pt x="493298" y="883521"/>
                </a:lnTo>
                <a:lnTo>
                  <a:pt x="468904" y="927720"/>
                </a:lnTo>
                <a:lnTo>
                  <a:pt x="440995" y="972996"/>
                </a:lnTo>
                <a:lnTo>
                  <a:pt x="410941" y="1014678"/>
                </a:lnTo>
                <a:lnTo>
                  <a:pt x="378873" y="1052836"/>
                </a:lnTo>
                <a:lnTo>
                  <a:pt x="344924" y="1087540"/>
                </a:lnTo>
                <a:lnTo>
                  <a:pt x="309226" y="1118859"/>
                </a:lnTo>
                <a:lnTo>
                  <a:pt x="271910" y="1146864"/>
                </a:lnTo>
                <a:lnTo>
                  <a:pt x="233109" y="1171625"/>
                </a:lnTo>
                <a:lnTo>
                  <a:pt x="192955" y="1193211"/>
                </a:lnTo>
                <a:lnTo>
                  <a:pt x="151581" y="1211692"/>
                </a:lnTo>
                <a:lnTo>
                  <a:pt x="109118" y="1227138"/>
                </a:lnTo>
                <a:lnTo>
                  <a:pt x="65698" y="1239619"/>
                </a:lnTo>
                <a:lnTo>
                  <a:pt x="21455" y="1249205"/>
                </a:lnTo>
                <a:lnTo>
                  <a:pt x="0" y="1252433"/>
                </a:lnTo>
                <a:close/>
              </a:path>
            </a:pathLst>
          </a:custGeom>
          <a:solidFill>
            <a:srgbClr val="93D9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24" y="1774326"/>
            <a:ext cx="2597785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 indent="-444500">
              <a:lnSpc>
                <a:spcPts val="2030"/>
              </a:lnSpc>
              <a:spcBef>
                <a:spcPts val="100"/>
              </a:spcBef>
              <a:buFont typeface="MS PGothic"/>
              <a:buChar char="➔"/>
              <a:tabLst>
                <a:tab pos="456565" algn="l"/>
                <a:tab pos="457200" algn="l"/>
              </a:tabLst>
            </a:pPr>
            <a:r>
              <a:rPr sz="1700" b="1" spc="-395" dirty="0">
                <a:solidFill>
                  <a:srgbClr val="434343"/>
                </a:solidFill>
                <a:latin typeface="Tahoma"/>
                <a:cs typeface="Tahoma"/>
              </a:rPr>
              <a:t>¨</a:t>
            </a:r>
            <a:r>
              <a:rPr sz="1700" b="1" u="heavy" spc="-13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Tahoma"/>
                <a:cs typeface="Tahoma"/>
              </a:rPr>
              <a:t>Sho</a:t>
            </a:r>
            <a:r>
              <a:rPr sz="1700" b="1" u="heavy" spc="-11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Tahoma"/>
                <a:cs typeface="Tahoma"/>
              </a:rPr>
              <a:t>p</a:t>
            </a:r>
            <a:r>
              <a:rPr sz="1700" b="1" u="heavy" spc="-175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Tahoma"/>
                <a:cs typeface="Tahoma"/>
              </a:rPr>
              <a:t> </a:t>
            </a:r>
            <a:r>
              <a:rPr sz="1700" b="1" u="heavy" spc="-5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Tahoma"/>
                <a:cs typeface="Tahoma"/>
              </a:rPr>
              <a:t>V</a:t>
            </a:r>
            <a:r>
              <a:rPr sz="1700" b="1" u="heavy" spc="-114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Tahoma"/>
                <a:cs typeface="Tahoma"/>
              </a:rPr>
              <a:t>egetable</a:t>
            </a:r>
            <a:r>
              <a:rPr sz="1700" b="1" u="heavy" spc="-10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Tahoma"/>
                <a:cs typeface="Tahoma"/>
              </a:rPr>
              <a:t>s</a:t>
            </a:r>
            <a:r>
              <a:rPr sz="1700" b="1" spc="-170" dirty="0">
                <a:solidFill>
                  <a:srgbClr val="434343"/>
                </a:solidFill>
                <a:latin typeface="Tahoma"/>
                <a:cs typeface="Tahoma"/>
              </a:rPr>
              <a:t>”</a:t>
            </a:r>
            <a:endParaRPr sz="1700">
              <a:latin typeface="Tahoma"/>
              <a:cs typeface="Tahoma"/>
            </a:endParaRPr>
          </a:p>
          <a:p>
            <a:pPr marL="456565" marR="5080">
              <a:lnSpc>
                <a:spcPts val="2030"/>
              </a:lnSpc>
              <a:spcBef>
                <a:spcPts val="65"/>
              </a:spcBef>
            </a:pPr>
            <a:r>
              <a:rPr sz="1700" spc="45" dirty="0">
                <a:solidFill>
                  <a:srgbClr val="434343"/>
                </a:solidFill>
                <a:latin typeface="Tahoma"/>
                <a:cs typeface="Tahoma"/>
              </a:rPr>
              <a:t>will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5" dirty="0">
                <a:solidFill>
                  <a:srgbClr val="434343"/>
                </a:solidFill>
                <a:latin typeface="Tahoma"/>
                <a:cs typeface="Tahoma"/>
              </a:rPr>
              <a:t>lead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4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15" dirty="0">
                <a:solidFill>
                  <a:srgbClr val="434343"/>
                </a:solidFill>
                <a:latin typeface="Tahoma"/>
                <a:cs typeface="Tahoma"/>
              </a:rPr>
              <a:t>where  </a:t>
            </a:r>
            <a:r>
              <a:rPr sz="1700" spc="25" dirty="0">
                <a:solidFill>
                  <a:srgbClr val="434343"/>
                </a:solidFill>
                <a:latin typeface="Tahoma"/>
                <a:cs typeface="Tahoma"/>
              </a:rPr>
              <a:t>there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45" dirty="0">
                <a:solidFill>
                  <a:srgbClr val="434343"/>
                </a:solidFill>
                <a:latin typeface="Tahoma"/>
                <a:cs typeface="Tahoma"/>
              </a:rPr>
              <a:t>will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434343"/>
                </a:solidFill>
                <a:latin typeface="Tahoma"/>
                <a:cs typeface="Tahoma"/>
              </a:rPr>
              <a:t>be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-5" dirty="0">
                <a:solidFill>
                  <a:srgbClr val="434343"/>
                </a:solidFill>
                <a:latin typeface="Tahoma"/>
                <a:cs typeface="Tahoma"/>
              </a:rPr>
              <a:t>v</a:t>
            </a:r>
            <a:r>
              <a:rPr sz="1700" dirty="0">
                <a:solidFill>
                  <a:srgbClr val="434343"/>
                </a:solidFill>
                <a:latin typeface="Tahoma"/>
                <a:cs typeface="Tahoma"/>
              </a:rPr>
              <a:t>egetable  </a:t>
            </a:r>
            <a:r>
              <a:rPr sz="1700" spc="15" dirty="0">
                <a:solidFill>
                  <a:srgbClr val="434343"/>
                </a:solidFill>
                <a:latin typeface="Tahoma"/>
                <a:cs typeface="Tahoma"/>
              </a:rPr>
              <a:t>products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434343"/>
                </a:solidFill>
                <a:latin typeface="Tahoma"/>
                <a:cs typeface="Tahoma"/>
              </a:rPr>
              <a:t>along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30" dirty="0">
                <a:solidFill>
                  <a:srgbClr val="434343"/>
                </a:solidFill>
                <a:latin typeface="Tahoma"/>
                <a:cs typeface="Tahoma"/>
              </a:rPr>
              <a:t>with  </a:t>
            </a:r>
            <a:r>
              <a:rPr sz="1700" spc="40" dirty="0">
                <a:solidFill>
                  <a:srgbClr val="434343"/>
                </a:solidFill>
                <a:latin typeface="Tahoma"/>
                <a:cs typeface="Tahoma"/>
              </a:rPr>
              <a:t>ﬁlte</a:t>
            </a:r>
            <a:r>
              <a:rPr sz="1700" spc="-45" dirty="0">
                <a:solidFill>
                  <a:srgbClr val="434343"/>
                </a:solidFill>
                <a:latin typeface="Tahoma"/>
                <a:cs typeface="Tahoma"/>
              </a:rPr>
              <a:t>r</a:t>
            </a:r>
            <a:r>
              <a:rPr sz="1700" spc="-155" dirty="0">
                <a:solidFill>
                  <a:srgbClr val="434343"/>
                </a:solidFill>
                <a:latin typeface="Tahoma"/>
                <a:cs typeface="Tahoma"/>
              </a:rPr>
              <a:t>.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434343"/>
                </a:solidFill>
                <a:latin typeface="Tahoma"/>
                <a:cs typeface="Tahoma"/>
              </a:rPr>
              <a:t>users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434343"/>
                </a:solidFill>
                <a:latin typeface="Tahoma"/>
                <a:cs typeface="Tahoma"/>
              </a:rPr>
              <a:t>can  </a:t>
            </a:r>
            <a:r>
              <a:rPr sz="1700" spc="20" dirty="0">
                <a:solidFill>
                  <a:srgbClr val="434343"/>
                </a:solidFill>
                <a:latin typeface="Tahoma"/>
                <a:cs typeface="Tahoma"/>
              </a:rPr>
              <a:t>now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15" dirty="0">
                <a:solidFill>
                  <a:srgbClr val="434343"/>
                </a:solidFill>
                <a:latin typeface="Tahoma"/>
                <a:cs typeface="Tahoma"/>
              </a:rPr>
              <a:t>select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15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10" dirty="0">
                <a:solidFill>
                  <a:srgbClr val="434343"/>
                </a:solidFill>
                <a:latin typeface="Tahoma"/>
                <a:cs typeface="Tahoma"/>
              </a:rPr>
              <a:t>desired  </a:t>
            </a:r>
            <a:r>
              <a:rPr sz="1700" spc="-5" dirty="0">
                <a:solidFill>
                  <a:srgbClr val="434343"/>
                </a:solidFill>
                <a:latin typeface="Tahoma"/>
                <a:cs typeface="Tahoma"/>
              </a:rPr>
              <a:t>vegetables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30" dirty="0">
                <a:solidFill>
                  <a:srgbClr val="434343"/>
                </a:solidFill>
                <a:latin typeface="Tahoma"/>
                <a:cs typeface="Tahoma"/>
              </a:rPr>
              <a:t>their  </a:t>
            </a:r>
            <a:r>
              <a:rPr sz="1700" spc="20" dirty="0">
                <a:solidFill>
                  <a:srgbClr val="434343"/>
                </a:solidFill>
                <a:latin typeface="Tahoma"/>
                <a:cs typeface="Tahoma"/>
              </a:rPr>
              <a:t>quantity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-5" dirty="0">
                <a:solidFill>
                  <a:srgbClr val="434343"/>
                </a:solidFill>
                <a:latin typeface="Tahoma"/>
                <a:cs typeface="Tahoma"/>
              </a:rPr>
              <a:t>add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5" dirty="0">
                <a:solidFill>
                  <a:srgbClr val="434343"/>
                </a:solidFill>
                <a:latin typeface="Tahoma"/>
                <a:cs typeface="Tahoma"/>
              </a:rPr>
              <a:t>them  </a:t>
            </a:r>
            <a:r>
              <a:rPr sz="1700" spc="4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15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1700" spc="-20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700" spc="25" dirty="0">
                <a:solidFill>
                  <a:srgbClr val="434343"/>
                </a:solidFill>
                <a:latin typeface="Tahoma"/>
                <a:cs typeface="Tahoma"/>
              </a:rPr>
              <a:t>cart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30349" y="216999"/>
            <a:ext cx="439039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FF5F51"/>
                </a:solidFill>
                <a:latin typeface="Trebuchet MS"/>
                <a:cs typeface="Trebuchet MS"/>
              </a:rPr>
              <a:t>Module</a:t>
            </a:r>
            <a:r>
              <a:rPr sz="3600" b="0" spc="-285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b="0" spc="-220" dirty="0">
                <a:solidFill>
                  <a:srgbClr val="FF5F51"/>
                </a:solidFill>
                <a:latin typeface="Trebuchet MS"/>
                <a:cs typeface="Trebuchet MS"/>
              </a:rPr>
              <a:t>6:</a:t>
            </a:r>
            <a:r>
              <a:rPr sz="3600" b="0" spc="-285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b="0" dirty="0">
                <a:solidFill>
                  <a:srgbClr val="FF5F51"/>
                </a:solidFill>
                <a:latin typeface="Trebuchet MS"/>
                <a:cs typeface="Trebuchet MS"/>
              </a:rPr>
              <a:t>User</a:t>
            </a:r>
            <a:r>
              <a:rPr sz="3600" b="0" spc="430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b="0" spc="30" dirty="0">
                <a:solidFill>
                  <a:srgbClr val="FF5F51"/>
                </a:solidFill>
                <a:latin typeface="Trebuchet MS"/>
                <a:cs typeface="Trebuchet MS"/>
              </a:rPr>
              <a:t>Needs</a:t>
            </a:r>
            <a:endParaRPr sz="3600">
              <a:latin typeface="Trebuchet MS"/>
              <a:cs typeface="Trebuchet MS"/>
            </a:endParaRPr>
          </a:p>
          <a:p>
            <a:pPr marL="1847850">
              <a:lnSpc>
                <a:spcPct val="100000"/>
              </a:lnSpc>
              <a:spcBef>
                <a:spcPts val="100"/>
              </a:spcBef>
            </a:pPr>
            <a:r>
              <a:rPr sz="1800" b="0" spc="10" dirty="0">
                <a:solidFill>
                  <a:srgbClr val="434343"/>
                </a:solidFill>
                <a:latin typeface="Trebuchet MS"/>
                <a:cs typeface="Trebuchet MS"/>
              </a:rPr>
              <a:t>On</a:t>
            </a:r>
            <a:r>
              <a:rPr sz="1800" b="0" spc="-14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00" b="0" spc="-15" dirty="0">
                <a:solidFill>
                  <a:srgbClr val="434343"/>
                </a:solidFill>
                <a:latin typeface="Trebuchet MS"/>
                <a:cs typeface="Trebuchet MS"/>
              </a:rPr>
              <a:t>Choosing: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62175" y="1607047"/>
            <a:ext cx="2504440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080" indent="-428625">
              <a:lnSpc>
                <a:spcPct val="100000"/>
              </a:lnSpc>
              <a:spcBef>
                <a:spcPts val="100"/>
              </a:spcBef>
              <a:buFont typeface="MS PGothic"/>
              <a:buChar char="➔"/>
              <a:tabLst>
                <a:tab pos="440690" algn="l"/>
                <a:tab pos="441325" algn="l"/>
              </a:tabLst>
            </a:pPr>
            <a:r>
              <a:rPr sz="1600" b="1" spc="-165" dirty="0">
                <a:latin typeface="Tahoma"/>
                <a:cs typeface="Tahoma"/>
              </a:rPr>
              <a:t>“</a:t>
            </a:r>
            <a:r>
              <a:rPr sz="1600" b="1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Sho</a:t>
            </a:r>
            <a:r>
              <a:rPr sz="1600" b="1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</a:t>
            </a:r>
            <a:r>
              <a:rPr sz="1600" b="1" u="heavy" spc="-1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600" b="1" u="heavy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F</a:t>
            </a:r>
            <a:r>
              <a:rPr sz="1600" b="1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ruits</a:t>
            </a:r>
            <a:r>
              <a:rPr sz="1600" b="1" spc="-160" dirty="0">
                <a:latin typeface="Tahoma"/>
                <a:cs typeface="Tahoma"/>
              </a:rPr>
              <a:t>”</a:t>
            </a:r>
            <a:r>
              <a:rPr sz="1600" b="1" spc="-165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will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lead  </a:t>
            </a:r>
            <a:r>
              <a:rPr sz="1600" spc="40" dirty="0">
                <a:latin typeface="Tahoma"/>
                <a:cs typeface="Tahoma"/>
              </a:rPr>
              <a:t>to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34343"/>
                </a:solidFill>
                <a:latin typeface="Tahoma"/>
                <a:cs typeface="Tahoma"/>
              </a:rPr>
              <a:t>where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20" dirty="0">
                <a:solidFill>
                  <a:srgbClr val="434343"/>
                </a:solidFill>
                <a:latin typeface="Tahoma"/>
                <a:cs typeface="Tahoma"/>
              </a:rPr>
              <a:t>there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34343"/>
                </a:solidFill>
                <a:latin typeface="Tahoma"/>
                <a:cs typeface="Tahoma"/>
              </a:rPr>
              <a:t>will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34343"/>
                </a:solidFill>
                <a:latin typeface="Tahoma"/>
                <a:cs typeface="Tahoma"/>
              </a:rPr>
              <a:t>be  </a:t>
            </a:r>
            <a:r>
              <a:rPr sz="1600" spc="20" dirty="0">
                <a:solidFill>
                  <a:srgbClr val="434343"/>
                </a:solidFill>
                <a:latin typeface="Tahoma"/>
                <a:cs typeface="Tahoma"/>
              </a:rPr>
              <a:t>F</a:t>
            </a:r>
            <a:r>
              <a:rPr sz="1600" spc="40" dirty="0">
                <a:solidFill>
                  <a:srgbClr val="434343"/>
                </a:solidFill>
                <a:latin typeface="Tahoma"/>
                <a:cs typeface="Tahoma"/>
              </a:rPr>
              <a:t>ruit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34343"/>
                </a:solidFill>
                <a:latin typeface="Tahoma"/>
                <a:cs typeface="Tahoma"/>
              </a:rPr>
              <a:t>products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34343"/>
                </a:solidFill>
                <a:latin typeface="Tahoma"/>
                <a:cs typeface="Tahoma"/>
              </a:rPr>
              <a:t>along  </a:t>
            </a:r>
            <a:r>
              <a:rPr sz="1600" spc="35" dirty="0">
                <a:solidFill>
                  <a:srgbClr val="434343"/>
                </a:solidFill>
                <a:latin typeface="Tahoma"/>
                <a:cs typeface="Tahoma"/>
              </a:rPr>
              <a:t>with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34343"/>
                </a:solidFill>
                <a:latin typeface="Tahoma"/>
                <a:cs typeface="Tahoma"/>
              </a:rPr>
              <a:t>ﬁlte</a:t>
            </a:r>
            <a:r>
              <a:rPr sz="1600" spc="-45" dirty="0">
                <a:solidFill>
                  <a:srgbClr val="434343"/>
                </a:solidFill>
                <a:latin typeface="Tahoma"/>
                <a:cs typeface="Tahoma"/>
              </a:rPr>
              <a:t>r</a:t>
            </a:r>
            <a:r>
              <a:rPr sz="1600" spc="-150" dirty="0">
                <a:solidFill>
                  <a:srgbClr val="434343"/>
                </a:solidFill>
                <a:latin typeface="Tahoma"/>
                <a:cs typeface="Tahoma"/>
              </a:rPr>
              <a:t>.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34343"/>
                </a:solidFill>
                <a:latin typeface="Tahoma"/>
                <a:cs typeface="Tahoma"/>
              </a:rPr>
              <a:t>users  </a:t>
            </a:r>
            <a:r>
              <a:rPr sz="1600" spc="15" dirty="0">
                <a:solidFill>
                  <a:srgbClr val="434343"/>
                </a:solidFill>
                <a:latin typeface="Tahoma"/>
                <a:cs typeface="Tahoma"/>
              </a:rPr>
              <a:t>now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34343"/>
                </a:solidFill>
                <a:latin typeface="Tahoma"/>
                <a:cs typeface="Tahoma"/>
              </a:rPr>
              <a:t>can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34343"/>
                </a:solidFill>
                <a:latin typeface="Tahoma"/>
                <a:cs typeface="Tahoma"/>
              </a:rPr>
              <a:t>now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34343"/>
                </a:solidFill>
                <a:latin typeface="Tahoma"/>
                <a:cs typeface="Tahoma"/>
              </a:rPr>
              <a:t>select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34343"/>
                </a:solidFill>
                <a:latin typeface="Tahoma"/>
                <a:cs typeface="Tahoma"/>
              </a:rPr>
              <a:t>the  desired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34343"/>
                </a:solidFill>
                <a:latin typeface="Tahoma"/>
                <a:cs typeface="Tahoma"/>
              </a:rPr>
              <a:t>v</a:t>
            </a:r>
            <a:r>
              <a:rPr sz="1600" spc="-5" dirty="0">
                <a:solidFill>
                  <a:srgbClr val="434343"/>
                </a:solidFill>
                <a:latin typeface="Tahoma"/>
                <a:cs typeface="Tahoma"/>
              </a:rPr>
              <a:t>egetables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34343"/>
                </a:solidFill>
                <a:latin typeface="Tahoma"/>
                <a:cs typeface="Tahoma"/>
              </a:rPr>
              <a:t>and  </a:t>
            </a:r>
            <a:r>
              <a:rPr sz="1600" spc="30" dirty="0">
                <a:solidFill>
                  <a:srgbClr val="434343"/>
                </a:solidFill>
                <a:latin typeface="Tahoma"/>
                <a:cs typeface="Tahoma"/>
              </a:rPr>
              <a:t>their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20" dirty="0">
                <a:solidFill>
                  <a:srgbClr val="434343"/>
                </a:solidFill>
                <a:latin typeface="Tahoma"/>
                <a:cs typeface="Tahoma"/>
              </a:rPr>
              <a:t>quantity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34343"/>
                </a:solidFill>
                <a:latin typeface="Tahoma"/>
                <a:cs typeface="Tahoma"/>
              </a:rPr>
              <a:t>add  </a:t>
            </a:r>
            <a:r>
              <a:rPr sz="1600" spc="5" dirty="0">
                <a:solidFill>
                  <a:srgbClr val="434343"/>
                </a:solidFill>
                <a:latin typeface="Tahoma"/>
                <a:cs typeface="Tahoma"/>
              </a:rPr>
              <a:t>them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434343"/>
                </a:solidFill>
                <a:latin typeface="Tahoma"/>
                <a:cs typeface="Tahoma"/>
              </a:rPr>
              <a:t>cart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5975" y="1607047"/>
            <a:ext cx="2600325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5080" indent="-428625">
              <a:lnSpc>
                <a:spcPct val="100000"/>
              </a:lnSpc>
              <a:spcBef>
                <a:spcPts val="100"/>
              </a:spcBef>
              <a:buFont typeface="MS PGothic"/>
              <a:buChar char="➔"/>
              <a:tabLst>
                <a:tab pos="440690" algn="l"/>
                <a:tab pos="441325" algn="l"/>
              </a:tabLst>
            </a:pPr>
            <a:r>
              <a:rPr sz="1600" b="1" spc="-165" dirty="0">
                <a:latin typeface="Tahoma"/>
                <a:cs typeface="Tahoma"/>
              </a:rPr>
              <a:t>“</a:t>
            </a:r>
            <a:r>
              <a:rPr sz="1600" b="1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Sho</a:t>
            </a:r>
            <a:r>
              <a:rPr sz="1600" b="1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</a:t>
            </a:r>
            <a:r>
              <a:rPr sz="1600" b="1" u="heavy" spc="-1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600" b="1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Dair</a:t>
            </a:r>
            <a:r>
              <a:rPr sz="1600" b="1" u="heavy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y</a:t>
            </a:r>
            <a:r>
              <a:rPr sz="1600" b="1" u="heavy" spc="-1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600" b="1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Product</a:t>
            </a:r>
            <a:r>
              <a:rPr sz="1600" b="1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sz="1600" b="1" spc="-120" dirty="0">
                <a:latin typeface="Tahoma"/>
                <a:cs typeface="Tahoma"/>
              </a:rPr>
              <a:t>”  </a:t>
            </a:r>
            <a:r>
              <a:rPr sz="1600" spc="40" dirty="0">
                <a:latin typeface="Tahoma"/>
                <a:cs typeface="Tahoma"/>
              </a:rPr>
              <a:t>will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lead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to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34343"/>
                </a:solidFill>
                <a:latin typeface="Tahoma"/>
                <a:cs typeface="Tahoma"/>
              </a:rPr>
              <a:t>where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20" dirty="0">
                <a:solidFill>
                  <a:srgbClr val="434343"/>
                </a:solidFill>
                <a:latin typeface="Tahoma"/>
                <a:cs typeface="Tahoma"/>
              </a:rPr>
              <a:t>there  </a:t>
            </a:r>
            <a:r>
              <a:rPr sz="1600" spc="40" dirty="0">
                <a:solidFill>
                  <a:srgbClr val="434343"/>
                </a:solidFill>
                <a:latin typeface="Tahoma"/>
                <a:cs typeface="Tahoma"/>
              </a:rPr>
              <a:t>will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34343"/>
                </a:solidFill>
                <a:latin typeface="Tahoma"/>
                <a:cs typeface="Tahoma"/>
              </a:rPr>
              <a:t>be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34343"/>
                </a:solidFill>
                <a:latin typeface="Tahoma"/>
                <a:cs typeface="Tahoma"/>
              </a:rPr>
              <a:t>Dairy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34343"/>
                </a:solidFill>
                <a:latin typeface="Tahoma"/>
                <a:cs typeface="Tahoma"/>
              </a:rPr>
              <a:t>products  </a:t>
            </a:r>
            <a:r>
              <a:rPr sz="1600" spc="-10" dirty="0">
                <a:solidFill>
                  <a:srgbClr val="434343"/>
                </a:solidFill>
                <a:latin typeface="Tahoma"/>
                <a:cs typeface="Tahoma"/>
              </a:rPr>
              <a:t>along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434343"/>
                </a:solidFill>
                <a:latin typeface="Tahoma"/>
                <a:cs typeface="Tahoma"/>
              </a:rPr>
              <a:t>with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34343"/>
                </a:solidFill>
                <a:latin typeface="Tahoma"/>
                <a:cs typeface="Tahoma"/>
              </a:rPr>
              <a:t>ﬁlte</a:t>
            </a:r>
            <a:r>
              <a:rPr sz="1600" spc="-45" dirty="0">
                <a:solidFill>
                  <a:srgbClr val="434343"/>
                </a:solidFill>
                <a:latin typeface="Tahoma"/>
                <a:cs typeface="Tahoma"/>
              </a:rPr>
              <a:t>r</a:t>
            </a:r>
            <a:r>
              <a:rPr sz="1600" spc="-150" dirty="0">
                <a:solidFill>
                  <a:srgbClr val="434343"/>
                </a:solidFill>
                <a:latin typeface="Tahoma"/>
                <a:cs typeface="Tahoma"/>
              </a:rPr>
              <a:t>.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34343"/>
                </a:solidFill>
                <a:latin typeface="Tahoma"/>
                <a:cs typeface="Tahoma"/>
              </a:rPr>
              <a:t>The  users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34343"/>
                </a:solidFill>
                <a:latin typeface="Tahoma"/>
                <a:cs typeface="Tahoma"/>
              </a:rPr>
              <a:t>can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34343"/>
                </a:solidFill>
                <a:latin typeface="Tahoma"/>
                <a:cs typeface="Tahoma"/>
              </a:rPr>
              <a:t>now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34343"/>
                </a:solidFill>
                <a:latin typeface="Tahoma"/>
                <a:cs typeface="Tahoma"/>
              </a:rPr>
              <a:t>select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34343"/>
                </a:solidFill>
                <a:latin typeface="Tahoma"/>
                <a:cs typeface="Tahoma"/>
              </a:rPr>
              <a:t>the  desired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34343"/>
                </a:solidFill>
                <a:latin typeface="Tahoma"/>
                <a:cs typeface="Tahoma"/>
              </a:rPr>
              <a:t>v</a:t>
            </a:r>
            <a:r>
              <a:rPr sz="1600" spc="-5" dirty="0">
                <a:solidFill>
                  <a:srgbClr val="434343"/>
                </a:solidFill>
                <a:latin typeface="Tahoma"/>
                <a:cs typeface="Tahoma"/>
              </a:rPr>
              <a:t>egetables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34343"/>
                </a:solidFill>
                <a:latin typeface="Tahoma"/>
                <a:cs typeface="Tahoma"/>
              </a:rPr>
              <a:t>and  </a:t>
            </a:r>
            <a:r>
              <a:rPr sz="1600" spc="30" dirty="0">
                <a:solidFill>
                  <a:srgbClr val="434343"/>
                </a:solidFill>
                <a:latin typeface="Tahoma"/>
                <a:cs typeface="Tahoma"/>
              </a:rPr>
              <a:t>their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20" dirty="0">
                <a:solidFill>
                  <a:srgbClr val="434343"/>
                </a:solidFill>
                <a:latin typeface="Tahoma"/>
                <a:cs typeface="Tahoma"/>
              </a:rPr>
              <a:t>quantity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34343"/>
                </a:solidFill>
                <a:latin typeface="Tahoma"/>
                <a:cs typeface="Tahoma"/>
              </a:rPr>
              <a:t>add  </a:t>
            </a:r>
            <a:r>
              <a:rPr sz="1600" spc="5" dirty="0">
                <a:solidFill>
                  <a:srgbClr val="434343"/>
                </a:solidFill>
                <a:latin typeface="Tahoma"/>
                <a:cs typeface="Tahoma"/>
              </a:rPr>
              <a:t>them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1600" spc="-1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34343"/>
                </a:solidFill>
                <a:latin typeface="Tahoma"/>
                <a:cs typeface="Tahoma"/>
              </a:rPr>
              <a:t>cart.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8030" cy="1677035"/>
          </a:xfrm>
          <a:custGeom>
            <a:avLst/>
            <a:gdLst/>
            <a:ahLst/>
            <a:cxnLst/>
            <a:rect l="l" t="t" r="r" b="b"/>
            <a:pathLst>
              <a:path w="2018030" h="1677035">
                <a:moveTo>
                  <a:pt x="0" y="1676528"/>
                </a:moveTo>
                <a:lnTo>
                  <a:pt x="0" y="0"/>
                </a:lnTo>
                <a:lnTo>
                  <a:pt x="2017708" y="0"/>
                </a:lnTo>
                <a:lnTo>
                  <a:pt x="2001153" y="60540"/>
                </a:lnTo>
                <a:lnTo>
                  <a:pt x="1985889" y="105306"/>
                </a:lnTo>
                <a:lnTo>
                  <a:pt x="1968417" y="148989"/>
                </a:lnTo>
                <a:lnTo>
                  <a:pt x="1948715" y="191470"/>
                </a:lnTo>
                <a:lnTo>
                  <a:pt x="1926761" y="232633"/>
                </a:lnTo>
                <a:lnTo>
                  <a:pt x="1902533" y="272359"/>
                </a:lnTo>
                <a:lnTo>
                  <a:pt x="1876010" y="310530"/>
                </a:lnTo>
                <a:lnTo>
                  <a:pt x="1847170" y="347029"/>
                </a:lnTo>
                <a:lnTo>
                  <a:pt x="1815990" y="381739"/>
                </a:lnTo>
                <a:lnTo>
                  <a:pt x="1782450" y="414540"/>
                </a:lnTo>
                <a:lnTo>
                  <a:pt x="1746527" y="445317"/>
                </a:lnTo>
                <a:lnTo>
                  <a:pt x="1708199" y="473950"/>
                </a:lnTo>
                <a:lnTo>
                  <a:pt x="1667446" y="500322"/>
                </a:lnTo>
                <a:lnTo>
                  <a:pt x="1624244" y="524315"/>
                </a:lnTo>
                <a:lnTo>
                  <a:pt x="1578572" y="545812"/>
                </a:lnTo>
                <a:lnTo>
                  <a:pt x="1530409" y="564694"/>
                </a:lnTo>
                <a:lnTo>
                  <a:pt x="1479732" y="580845"/>
                </a:lnTo>
                <a:lnTo>
                  <a:pt x="1426520" y="594146"/>
                </a:lnTo>
                <a:lnTo>
                  <a:pt x="1374532" y="604833"/>
                </a:lnTo>
                <a:lnTo>
                  <a:pt x="1323648" y="613817"/>
                </a:lnTo>
                <a:lnTo>
                  <a:pt x="1224509" y="629729"/>
                </a:lnTo>
                <a:lnTo>
                  <a:pt x="1175909" y="638188"/>
                </a:lnTo>
                <a:lnTo>
                  <a:pt x="1127728" y="648000"/>
                </a:lnTo>
                <a:lnTo>
                  <a:pt x="1079794" y="659931"/>
                </a:lnTo>
                <a:lnTo>
                  <a:pt x="1031935" y="674745"/>
                </a:lnTo>
                <a:lnTo>
                  <a:pt x="983980" y="693206"/>
                </a:lnTo>
                <a:lnTo>
                  <a:pt x="935756" y="716080"/>
                </a:lnTo>
                <a:lnTo>
                  <a:pt x="891124" y="742312"/>
                </a:lnTo>
                <a:lnTo>
                  <a:pt x="850543" y="771080"/>
                </a:lnTo>
                <a:lnTo>
                  <a:pt x="813584" y="802165"/>
                </a:lnTo>
                <a:lnTo>
                  <a:pt x="779823" y="835354"/>
                </a:lnTo>
                <a:lnTo>
                  <a:pt x="748831" y="870430"/>
                </a:lnTo>
                <a:lnTo>
                  <a:pt x="720183" y="907177"/>
                </a:lnTo>
                <a:lnTo>
                  <a:pt x="693451" y="945380"/>
                </a:lnTo>
                <a:lnTo>
                  <a:pt x="668210" y="984824"/>
                </a:lnTo>
                <a:lnTo>
                  <a:pt x="644032" y="1025292"/>
                </a:lnTo>
                <a:lnTo>
                  <a:pt x="620491" y="1066569"/>
                </a:lnTo>
                <a:lnTo>
                  <a:pt x="573613" y="1150686"/>
                </a:lnTo>
                <a:lnTo>
                  <a:pt x="549423" y="1193096"/>
                </a:lnTo>
                <a:lnTo>
                  <a:pt x="524163" y="1235452"/>
                </a:lnTo>
                <a:lnTo>
                  <a:pt x="497407" y="1277538"/>
                </a:lnTo>
                <a:lnTo>
                  <a:pt x="468727" y="1319139"/>
                </a:lnTo>
                <a:lnTo>
                  <a:pt x="440443" y="1357666"/>
                </a:lnTo>
                <a:lnTo>
                  <a:pt x="410889" y="1396251"/>
                </a:lnTo>
                <a:lnTo>
                  <a:pt x="380002" y="1434384"/>
                </a:lnTo>
                <a:lnTo>
                  <a:pt x="347723" y="1471551"/>
                </a:lnTo>
                <a:lnTo>
                  <a:pt x="313988" y="1507244"/>
                </a:lnTo>
                <a:lnTo>
                  <a:pt x="278738" y="1540950"/>
                </a:lnTo>
                <a:lnTo>
                  <a:pt x="241911" y="1572158"/>
                </a:lnTo>
                <a:lnTo>
                  <a:pt x="203444" y="1600357"/>
                </a:lnTo>
                <a:lnTo>
                  <a:pt x="163278" y="1625036"/>
                </a:lnTo>
                <a:lnTo>
                  <a:pt x="121351" y="1645684"/>
                </a:lnTo>
                <a:lnTo>
                  <a:pt x="77601" y="1661790"/>
                </a:lnTo>
                <a:lnTo>
                  <a:pt x="31967" y="1672842"/>
                </a:lnTo>
                <a:lnTo>
                  <a:pt x="0" y="167652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3524" y="3899279"/>
            <a:ext cx="2251075" cy="1244600"/>
          </a:xfrm>
          <a:custGeom>
            <a:avLst/>
            <a:gdLst/>
            <a:ahLst/>
            <a:cxnLst/>
            <a:rect l="l" t="t" r="r" b="b"/>
            <a:pathLst>
              <a:path w="2251075" h="1244600">
                <a:moveTo>
                  <a:pt x="2250475" y="1244220"/>
                </a:moveTo>
                <a:lnTo>
                  <a:pt x="21754" y="1244220"/>
                </a:lnTo>
                <a:lnTo>
                  <a:pt x="7420" y="1209787"/>
                </a:lnTo>
                <a:lnTo>
                  <a:pt x="0" y="1167985"/>
                </a:lnTo>
                <a:lnTo>
                  <a:pt x="4854" y="1125680"/>
                </a:lnTo>
                <a:lnTo>
                  <a:pt x="23107" y="1087118"/>
                </a:lnTo>
                <a:lnTo>
                  <a:pt x="51700" y="1055443"/>
                </a:lnTo>
                <a:lnTo>
                  <a:pt x="87512" y="1030495"/>
                </a:lnTo>
                <a:lnTo>
                  <a:pt x="127422" y="1012117"/>
                </a:lnTo>
                <a:lnTo>
                  <a:pt x="173502" y="996942"/>
                </a:lnTo>
                <a:lnTo>
                  <a:pt x="220184" y="984870"/>
                </a:lnTo>
                <a:lnTo>
                  <a:pt x="267352" y="975309"/>
                </a:lnTo>
                <a:lnTo>
                  <a:pt x="314891" y="967671"/>
                </a:lnTo>
                <a:lnTo>
                  <a:pt x="362683" y="961367"/>
                </a:lnTo>
                <a:lnTo>
                  <a:pt x="506426" y="944561"/>
                </a:lnTo>
                <a:lnTo>
                  <a:pt x="554076" y="937697"/>
                </a:lnTo>
                <a:lnTo>
                  <a:pt x="601399" y="929220"/>
                </a:lnTo>
                <a:lnTo>
                  <a:pt x="648281" y="918540"/>
                </a:lnTo>
                <a:lnTo>
                  <a:pt x="694605" y="905069"/>
                </a:lnTo>
                <a:lnTo>
                  <a:pt x="745329" y="885574"/>
                </a:lnTo>
                <a:lnTo>
                  <a:pt x="791858" y="862025"/>
                </a:lnTo>
                <a:lnTo>
                  <a:pt x="834614" y="834750"/>
                </a:lnTo>
                <a:lnTo>
                  <a:pt x="874015" y="804080"/>
                </a:lnTo>
                <a:lnTo>
                  <a:pt x="910481" y="770343"/>
                </a:lnTo>
                <a:lnTo>
                  <a:pt x="944430" y="733869"/>
                </a:lnTo>
                <a:lnTo>
                  <a:pt x="976282" y="694986"/>
                </a:lnTo>
                <a:lnTo>
                  <a:pt x="1006456" y="654025"/>
                </a:lnTo>
                <a:lnTo>
                  <a:pt x="1035372" y="611314"/>
                </a:lnTo>
                <a:lnTo>
                  <a:pt x="1063448" y="567182"/>
                </a:lnTo>
                <a:lnTo>
                  <a:pt x="1091105" y="521959"/>
                </a:lnTo>
                <a:lnTo>
                  <a:pt x="1116319" y="482148"/>
                </a:lnTo>
                <a:lnTo>
                  <a:pt x="1144105" y="442231"/>
                </a:lnTo>
                <a:lnTo>
                  <a:pt x="1174297" y="402472"/>
                </a:lnTo>
                <a:lnTo>
                  <a:pt x="1206728" y="363135"/>
                </a:lnTo>
                <a:lnTo>
                  <a:pt x="1241232" y="324485"/>
                </a:lnTo>
                <a:lnTo>
                  <a:pt x="1277640" y="286786"/>
                </a:lnTo>
                <a:lnTo>
                  <a:pt x="1315787" y="250301"/>
                </a:lnTo>
                <a:lnTo>
                  <a:pt x="1355504" y="215296"/>
                </a:lnTo>
                <a:lnTo>
                  <a:pt x="1396627" y="182035"/>
                </a:lnTo>
                <a:lnTo>
                  <a:pt x="1438986" y="150781"/>
                </a:lnTo>
                <a:lnTo>
                  <a:pt x="1482416" y="121800"/>
                </a:lnTo>
                <a:lnTo>
                  <a:pt x="1526750" y="95354"/>
                </a:lnTo>
                <a:lnTo>
                  <a:pt x="1571820" y="71709"/>
                </a:lnTo>
                <a:lnTo>
                  <a:pt x="1617460" y="51129"/>
                </a:lnTo>
                <a:lnTo>
                  <a:pt x="1663503" y="33877"/>
                </a:lnTo>
                <a:lnTo>
                  <a:pt x="1709782" y="20219"/>
                </a:lnTo>
                <a:lnTo>
                  <a:pt x="1749315" y="11546"/>
                </a:lnTo>
                <a:lnTo>
                  <a:pt x="1789476" y="5404"/>
                </a:lnTo>
                <a:lnTo>
                  <a:pt x="1830224" y="1615"/>
                </a:lnTo>
                <a:lnTo>
                  <a:pt x="1871517" y="0"/>
                </a:lnTo>
                <a:lnTo>
                  <a:pt x="1913314" y="379"/>
                </a:lnTo>
                <a:lnTo>
                  <a:pt x="1955575" y="2574"/>
                </a:lnTo>
                <a:lnTo>
                  <a:pt x="1998258" y="6407"/>
                </a:lnTo>
                <a:lnTo>
                  <a:pt x="2041321" y="11698"/>
                </a:lnTo>
                <a:lnTo>
                  <a:pt x="2084723" y="18270"/>
                </a:lnTo>
                <a:lnTo>
                  <a:pt x="2128424" y="25942"/>
                </a:lnTo>
                <a:lnTo>
                  <a:pt x="2172381" y="34537"/>
                </a:lnTo>
                <a:lnTo>
                  <a:pt x="2216554" y="43875"/>
                </a:lnTo>
                <a:lnTo>
                  <a:pt x="2250475" y="51449"/>
                </a:lnTo>
                <a:lnTo>
                  <a:pt x="2250475" y="1244220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47693" y="780934"/>
            <a:ext cx="4719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FF5F51"/>
                </a:solidFill>
                <a:latin typeface="Trebuchet MS"/>
                <a:cs typeface="Trebuchet MS"/>
              </a:rPr>
              <a:t>Module</a:t>
            </a:r>
            <a:r>
              <a:rPr sz="3600" b="0" spc="-285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b="0" spc="-535" dirty="0">
                <a:solidFill>
                  <a:srgbClr val="FF5F51"/>
                </a:solidFill>
                <a:latin typeface="Trebuchet MS"/>
                <a:cs typeface="Trebuchet MS"/>
              </a:rPr>
              <a:t>7</a:t>
            </a:r>
            <a:r>
              <a:rPr sz="3600" b="0" spc="-530" dirty="0">
                <a:solidFill>
                  <a:srgbClr val="FF5F51"/>
                </a:solidFill>
                <a:latin typeface="Trebuchet MS"/>
                <a:cs typeface="Trebuchet MS"/>
              </a:rPr>
              <a:t>:</a:t>
            </a:r>
            <a:r>
              <a:rPr sz="3600" b="0" spc="434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b="0" spc="-155" dirty="0">
                <a:solidFill>
                  <a:srgbClr val="FF5F51"/>
                </a:solidFill>
                <a:latin typeface="Trebuchet MS"/>
                <a:cs typeface="Trebuchet MS"/>
              </a:rPr>
              <a:t>P</a:t>
            </a:r>
            <a:r>
              <a:rPr sz="3600" b="0" spc="-145" dirty="0">
                <a:solidFill>
                  <a:srgbClr val="FF5F51"/>
                </a:solidFill>
                <a:latin typeface="Trebuchet MS"/>
                <a:cs typeface="Trebuchet MS"/>
              </a:rPr>
              <a:t>r</a:t>
            </a:r>
            <a:r>
              <a:rPr sz="3600" b="0" spc="-110" dirty="0">
                <a:solidFill>
                  <a:srgbClr val="FF5F51"/>
                </a:solidFill>
                <a:latin typeface="Trebuchet MS"/>
                <a:cs typeface="Trebuchet MS"/>
              </a:rPr>
              <a:t>oduct</a:t>
            </a:r>
            <a:r>
              <a:rPr sz="3600" b="0" spc="430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b="0" spc="-120" dirty="0">
                <a:solidFill>
                  <a:srgbClr val="FF5F51"/>
                </a:solidFill>
                <a:latin typeface="Trebuchet MS"/>
                <a:cs typeface="Trebuchet MS"/>
              </a:rPr>
              <a:t>P</a:t>
            </a:r>
            <a:r>
              <a:rPr sz="3600" b="0" spc="85" dirty="0">
                <a:solidFill>
                  <a:srgbClr val="FF5F51"/>
                </a:solidFill>
                <a:latin typeface="Trebuchet MS"/>
                <a:cs typeface="Trebuchet MS"/>
              </a:rPr>
              <a:t>age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9049" y="1630651"/>
            <a:ext cx="6417945" cy="28562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56565" marR="100965" indent="-444500">
              <a:lnSpc>
                <a:spcPts val="2030"/>
              </a:lnSpc>
              <a:spcBef>
                <a:spcPts val="175"/>
              </a:spcBef>
              <a:tabLst>
                <a:tab pos="456565" algn="l"/>
              </a:tabLst>
            </a:pPr>
            <a:r>
              <a:rPr sz="1700" dirty="0">
                <a:latin typeface="MS PGothic"/>
                <a:cs typeface="MS PGothic"/>
              </a:rPr>
              <a:t>❏	</a:t>
            </a:r>
            <a:r>
              <a:rPr sz="1700" spc="-140" dirty="0">
                <a:latin typeface="Verdana"/>
                <a:cs typeface="Verdana"/>
              </a:rPr>
              <a:t>In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this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55" dirty="0">
                <a:latin typeface="Verdana"/>
                <a:cs typeface="Verdana"/>
              </a:rPr>
              <a:t>page,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30" dirty="0">
                <a:latin typeface="Verdana"/>
                <a:cs typeface="Verdana"/>
              </a:rPr>
              <a:t>one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can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ﬁnd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all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particular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category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20" dirty="0">
                <a:latin typeface="Verdana"/>
                <a:cs typeface="Verdana"/>
              </a:rPr>
              <a:t>products </a:t>
            </a:r>
            <a:r>
              <a:rPr sz="1700" spc="-585" dirty="0">
                <a:latin typeface="Verdana"/>
                <a:cs typeface="Verdana"/>
              </a:rPr>
              <a:t> </a:t>
            </a:r>
            <a:r>
              <a:rPr sz="1700" spc="-45" dirty="0">
                <a:latin typeface="Verdana"/>
                <a:cs typeface="Verdana"/>
              </a:rPr>
              <a:t>like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vegetables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or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0" dirty="0">
                <a:latin typeface="Verdana"/>
                <a:cs typeface="Verdana"/>
              </a:rPr>
              <a:t>fruits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or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55" dirty="0">
                <a:latin typeface="Verdana"/>
                <a:cs typeface="Verdana"/>
              </a:rPr>
              <a:t>dairy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20" dirty="0">
                <a:latin typeface="Verdana"/>
                <a:cs typeface="Verdana"/>
              </a:rPr>
              <a:t>products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25" dirty="0">
                <a:latin typeface="Verdana"/>
                <a:cs typeface="Verdana"/>
              </a:rPr>
              <a:t>along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with  </a:t>
            </a:r>
            <a:r>
              <a:rPr sz="1700" spc="-55" dirty="0">
                <a:latin typeface="Verdana"/>
                <a:cs typeface="Verdana"/>
              </a:rPr>
              <a:t>ﬁlters.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Verdana"/>
              <a:cs typeface="Verdana"/>
            </a:endParaRPr>
          </a:p>
          <a:p>
            <a:pPr marL="456565" marR="5080" indent="-444500">
              <a:lnSpc>
                <a:spcPts val="2030"/>
              </a:lnSpc>
              <a:tabLst>
                <a:tab pos="456565" algn="l"/>
              </a:tabLst>
            </a:pPr>
            <a:r>
              <a:rPr sz="1700" dirty="0">
                <a:latin typeface="MS PGothic"/>
                <a:cs typeface="MS PGothic"/>
              </a:rPr>
              <a:t>❏	</a:t>
            </a:r>
            <a:r>
              <a:rPr sz="1700" spc="-5" dirty="0">
                <a:latin typeface="Verdana"/>
                <a:cs typeface="Verdana"/>
              </a:rPr>
              <a:t>For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each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vegetable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65" dirty="0">
                <a:latin typeface="Verdana"/>
                <a:cs typeface="Verdana"/>
              </a:rPr>
              <a:t>,there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65" dirty="0">
                <a:latin typeface="Verdana"/>
                <a:cs typeface="Verdana"/>
              </a:rPr>
              <a:t>are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details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5" dirty="0">
                <a:latin typeface="Verdana"/>
                <a:cs typeface="Verdana"/>
              </a:rPr>
              <a:t>of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product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in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this  </a:t>
            </a:r>
            <a:r>
              <a:rPr sz="1700" spc="-25" dirty="0">
                <a:latin typeface="Verdana"/>
                <a:cs typeface="Verdana"/>
              </a:rPr>
              <a:t>section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with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product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90" dirty="0">
                <a:latin typeface="Verdana"/>
                <a:cs typeface="Verdana"/>
              </a:rPr>
              <a:t>name,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description,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25" dirty="0">
                <a:latin typeface="Verdana"/>
                <a:cs typeface="Verdana"/>
              </a:rPr>
              <a:t>price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0" dirty="0">
                <a:latin typeface="Verdana"/>
                <a:cs typeface="Verdana"/>
              </a:rPr>
              <a:t>and  selection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5" dirty="0">
                <a:latin typeface="Verdana"/>
                <a:cs typeface="Verdana"/>
              </a:rPr>
              <a:t>of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55" dirty="0">
                <a:latin typeface="Verdana"/>
                <a:cs typeface="Verdana"/>
              </a:rPr>
              <a:t>quantity.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Verdana"/>
              <a:cs typeface="Verdana"/>
            </a:endParaRPr>
          </a:p>
          <a:p>
            <a:pPr marL="456565" marR="120650" indent="-444500">
              <a:lnSpc>
                <a:spcPts val="2030"/>
              </a:lnSpc>
              <a:tabLst>
                <a:tab pos="456565" algn="l"/>
              </a:tabLst>
            </a:pPr>
            <a:r>
              <a:rPr sz="1700" dirty="0">
                <a:latin typeface="MS PGothic"/>
                <a:cs typeface="MS PGothic"/>
              </a:rPr>
              <a:t>❏	</a:t>
            </a:r>
            <a:r>
              <a:rPr sz="1700" spc="-35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20" dirty="0">
                <a:latin typeface="Verdana"/>
                <a:cs typeface="Verdana"/>
              </a:rPr>
              <a:t>products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can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20" dirty="0">
                <a:latin typeface="Verdana"/>
                <a:cs typeface="Verdana"/>
              </a:rPr>
              <a:t>be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20" dirty="0">
                <a:latin typeface="Verdana"/>
                <a:cs typeface="Verdana"/>
              </a:rPr>
              <a:t>added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to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the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cart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20" dirty="0">
                <a:latin typeface="Verdana"/>
                <a:cs typeface="Verdana"/>
              </a:rPr>
              <a:t>proceeding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with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80" dirty="0">
                <a:latin typeface="Verdana"/>
                <a:cs typeface="Verdana"/>
              </a:rPr>
              <a:t>a </a:t>
            </a:r>
            <a:r>
              <a:rPr sz="1700" spc="-585" dirty="0">
                <a:latin typeface="Verdana"/>
                <a:cs typeface="Verdana"/>
              </a:rPr>
              <a:t> </a:t>
            </a:r>
            <a:r>
              <a:rPr sz="1700" spc="-25" dirty="0">
                <a:latin typeface="Verdana"/>
                <a:cs typeface="Verdana"/>
              </a:rPr>
              <a:t>checkout </a:t>
            </a:r>
            <a:r>
              <a:rPr sz="1700" spc="-30" dirty="0">
                <a:latin typeface="Verdana"/>
                <a:cs typeface="Verdana"/>
              </a:rPr>
              <a:t>form </a:t>
            </a:r>
            <a:r>
              <a:rPr sz="1700" spc="-20" dirty="0">
                <a:latin typeface="Verdana"/>
                <a:cs typeface="Verdana"/>
              </a:rPr>
              <a:t>including </a:t>
            </a:r>
            <a:r>
              <a:rPr sz="1700" spc="-25" dirty="0">
                <a:latin typeface="Verdana"/>
                <a:cs typeface="Verdana"/>
              </a:rPr>
              <a:t>shipping </a:t>
            </a:r>
            <a:r>
              <a:rPr sz="1700" spc="-45" dirty="0">
                <a:latin typeface="Verdana"/>
                <a:cs typeface="Verdana"/>
              </a:rPr>
              <a:t>address </a:t>
            </a:r>
            <a:r>
              <a:rPr sz="1700" spc="-35" dirty="0">
                <a:latin typeface="Verdana"/>
                <a:cs typeface="Verdana"/>
              </a:rPr>
              <a:t>and </a:t>
            </a:r>
            <a:r>
              <a:rPr sz="1700" spc="-40" dirty="0">
                <a:latin typeface="Verdana"/>
                <a:cs typeface="Verdana"/>
              </a:rPr>
              <a:t>then </a:t>
            </a:r>
            <a:r>
              <a:rPr sz="1700" spc="-35" dirty="0">
                <a:latin typeface="Verdana"/>
                <a:cs typeface="Verdana"/>
              </a:rPr>
              <a:t>the </a:t>
            </a:r>
            <a:r>
              <a:rPr sz="1700" spc="-585" dirty="0">
                <a:latin typeface="Verdana"/>
                <a:cs typeface="Verdana"/>
              </a:rPr>
              <a:t> </a:t>
            </a:r>
            <a:r>
              <a:rPr sz="1700" spc="-55" dirty="0">
                <a:latin typeface="Verdana"/>
                <a:cs typeface="Verdana"/>
              </a:rPr>
              <a:t>payment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5" dirty="0">
                <a:latin typeface="Verdana"/>
                <a:cs typeface="Verdana"/>
              </a:rPr>
              <a:t>of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order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can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20" dirty="0">
                <a:latin typeface="Verdana"/>
                <a:cs typeface="Verdana"/>
              </a:rPr>
              <a:t>be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done.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2689" y="484279"/>
            <a:ext cx="872883" cy="9675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1013453"/>
              <a:ext cx="9144000" cy="4127500"/>
            </a:xfrm>
            <a:custGeom>
              <a:avLst/>
              <a:gdLst/>
              <a:ahLst/>
              <a:cxnLst/>
              <a:rect l="l" t="t" r="r" b="b"/>
              <a:pathLst>
                <a:path w="9144000" h="4127500">
                  <a:moveTo>
                    <a:pt x="7824228" y="12699"/>
                  </a:moveTo>
                  <a:lnTo>
                    <a:pt x="7260626" y="12699"/>
                  </a:lnTo>
                  <a:lnTo>
                    <a:pt x="7306768" y="0"/>
                  </a:lnTo>
                  <a:lnTo>
                    <a:pt x="7776655" y="0"/>
                  </a:lnTo>
                  <a:lnTo>
                    <a:pt x="7824228" y="12699"/>
                  </a:lnTo>
                  <a:close/>
                </a:path>
                <a:path w="9144000" h="4127500">
                  <a:moveTo>
                    <a:pt x="9143999" y="1054099"/>
                  </a:moveTo>
                  <a:lnTo>
                    <a:pt x="4801093" y="1054099"/>
                  </a:lnTo>
                  <a:lnTo>
                    <a:pt x="4842728" y="1041399"/>
                  </a:lnTo>
                  <a:lnTo>
                    <a:pt x="4926094" y="1041399"/>
                  </a:lnTo>
                  <a:lnTo>
                    <a:pt x="4967824" y="1028699"/>
                  </a:lnTo>
                  <a:lnTo>
                    <a:pt x="5009588" y="1028699"/>
                  </a:lnTo>
                  <a:lnTo>
                    <a:pt x="5218903" y="965199"/>
                  </a:lnTo>
                  <a:lnTo>
                    <a:pt x="5260868" y="939799"/>
                  </a:lnTo>
                  <a:lnTo>
                    <a:pt x="5302868" y="927099"/>
                  </a:lnTo>
                  <a:lnTo>
                    <a:pt x="5344903" y="901699"/>
                  </a:lnTo>
                  <a:lnTo>
                    <a:pt x="6129767" y="469899"/>
                  </a:lnTo>
                  <a:lnTo>
                    <a:pt x="6166307" y="431799"/>
                  </a:lnTo>
                  <a:lnTo>
                    <a:pt x="6240906" y="380999"/>
                  </a:lnTo>
                  <a:lnTo>
                    <a:pt x="6317449" y="330199"/>
                  </a:lnTo>
                  <a:lnTo>
                    <a:pt x="6395843" y="279399"/>
                  </a:lnTo>
                  <a:lnTo>
                    <a:pt x="6475991" y="228599"/>
                  </a:lnTo>
                  <a:lnTo>
                    <a:pt x="6516693" y="215899"/>
                  </a:lnTo>
                  <a:lnTo>
                    <a:pt x="6557799" y="190499"/>
                  </a:lnTo>
                  <a:lnTo>
                    <a:pt x="6599296" y="177799"/>
                  </a:lnTo>
                  <a:lnTo>
                    <a:pt x="6641172" y="152399"/>
                  </a:lnTo>
                  <a:lnTo>
                    <a:pt x="6683416" y="139699"/>
                  </a:lnTo>
                  <a:lnTo>
                    <a:pt x="7033171" y="38099"/>
                  </a:lnTo>
                  <a:lnTo>
                    <a:pt x="7078188" y="38099"/>
                  </a:lnTo>
                  <a:lnTo>
                    <a:pt x="7168957" y="12699"/>
                  </a:lnTo>
                  <a:lnTo>
                    <a:pt x="7919540" y="12699"/>
                  </a:lnTo>
                  <a:lnTo>
                    <a:pt x="7967255" y="25399"/>
                  </a:lnTo>
                  <a:lnTo>
                    <a:pt x="8014993" y="25399"/>
                  </a:lnTo>
                  <a:lnTo>
                    <a:pt x="8110492" y="50799"/>
                  </a:lnTo>
                  <a:lnTo>
                    <a:pt x="8158229" y="50799"/>
                  </a:lnTo>
                  <a:lnTo>
                    <a:pt x="8679125" y="190499"/>
                  </a:lnTo>
                  <a:lnTo>
                    <a:pt x="8725788" y="215899"/>
                  </a:lnTo>
                  <a:lnTo>
                    <a:pt x="8818603" y="241299"/>
                  </a:lnTo>
                  <a:lnTo>
                    <a:pt x="8864730" y="266699"/>
                  </a:lnTo>
                  <a:lnTo>
                    <a:pt x="8956367" y="292099"/>
                  </a:lnTo>
                  <a:lnTo>
                    <a:pt x="9001852" y="317499"/>
                  </a:lnTo>
                  <a:lnTo>
                    <a:pt x="9047100" y="330199"/>
                  </a:lnTo>
                  <a:lnTo>
                    <a:pt x="9136834" y="380999"/>
                  </a:lnTo>
                  <a:lnTo>
                    <a:pt x="9143999" y="380999"/>
                  </a:lnTo>
                  <a:lnTo>
                    <a:pt x="9143999" y="1054099"/>
                  </a:lnTo>
                  <a:close/>
                </a:path>
                <a:path w="9144000" h="4127500">
                  <a:moveTo>
                    <a:pt x="2388930" y="228599"/>
                  </a:moveTo>
                  <a:lnTo>
                    <a:pt x="2261906" y="228599"/>
                  </a:lnTo>
                  <a:lnTo>
                    <a:pt x="2308285" y="215899"/>
                  </a:lnTo>
                  <a:lnTo>
                    <a:pt x="2348601" y="215899"/>
                  </a:lnTo>
                  <a:lnTo>
                    <a:pt x="2388930" y="228599"/>
                  </a:lnTo>
                  <a:close/>
                </a:path>
                <a:path w="9144000" h="4127500">
                  <a:moveTo>
                    <a:pt x="2509990" y="241299"/>
                  </a:moveTo>
                  <a:lnTo>
                    <a:pt x="2120956" y="241299"/>
                  </a:lnTo>
                  <a:lnTo>
                    <a:pt x="2168191" y="228599"/>
                  </a:lnTo>
                  <a:lnTo>
                    <a:pt x="2469624" y="228599"/>
                  </a:lnTo>
                  <a:lnTo>
                    <a:pt x="2509990" y="241299"/>
                  </a:lnTo>
                  <a:close/>
                </a:path>
                <a:path w="9144000" h="4127500">
                  <a:moveTo>
                    <a:pt x="4561405" y="3975099"/>
                  </a:moveTo>
                  <a:lnTo>
                    <a:pt x="3294628" y="3975099"/>
                  </a:lnTo>
                  <a:lnTo>
                    <a:pt x="3146026" y="3936999"/>
                  </a:lnTo>
                  <a:lnTo>
                    <a:pt x="3096857" y="3936999"/>
                  </a:lnTo>
                  <a:lnTo>
                    <a:pt x="2757546" y="3848099"/>
                  </a:lnTo>
                  <a:lnTo>
                    <a:pt x="2709738" y="3822699"/>
                  </a:lnTo>
                  <a:lnTo>
                    <a:pt x="2567257" y="3784599"/>
                  </a:lnTo>
                  <a:lnTo>
                    <a:pt x="2520070" y="3759199"/>
                  </a:lnTo>
                  <a:lnTo>
                    <a:pt x="2473031" y="3746499"/>
                  </a:lnTo>
                  <a:lnTo>
                    <a:pt x="2426139" y="3721099"/>
                  </a:lnTo>
                  <a:lnTo>
                    <a:pt x="2379391" y="3708399"/>
                  </a:lnTo>
                  <a:lnTo>
                    <a:pt x="2332784" y="3682999"/>
                  </a:lnTo>
                  <a:lnTo>
                    <a:pt x="2286315" y="3670299"/>
                  </a:lnTo>
                  <a:lnTo>
                    <a:pt x="2239984" y="3644899"/>
                  </a:lnTo>
                  <a:lnTo>
                    <a:pt x="2193786" y="3632199"/>
                  </a:lnTo>
                  <a:lnTo>
                    <a:pt x="2101781" y="3581399"/>
                  </a:lnTo>
                  <a:lnTo>
                    <a:pt x="2055970" y="3568699"/>
                  </a:lnTo>
                  <a:lnTo>
                    <a:pt x="1828721" y="3441699"/>
                  </a:lnTo>
                  <a:lnTo>
                    <a:pt x="1735401" y="3390899"/>
                  </a:lnTo>
                  <a:lnTo>
                    <a:pt x="1689555" y="3378199"/>
                  </a:lnTo>
                  <a:lnTo>
                    <a:pt x="1599014" y="3327399"/>
                  </a:lnTo>
                  <a:lnTo>
                    <a:pt x="1554129" y="3314699"/>
                  </a:lnTo>
                  <a:lnTo>
                    <a:pt x="1509374" y="3289299"/>
                  </a:lnTo>
                  <a:lnTo>
                    <a:pt x="1191730" y="3200399"/>
                  </a:lnTo>
                  <a:lnTo>
                    <a:pt x="998419" y="3149599"/>
                  </a:lnTo>
                  <a:lnTo>
                    <a:pt x="947798" y="3149599"/>
                  </a:lnTo>
                  <a:lnTo>
                    <a:pt x="896069" y="3136899"/>
                  </a:lnTo>
                  <a:lnTo>
                    <a:pt x="843138" y="3136899"/>
                  </a:lnTo>
                  <a:lnTo>
                    <a:pt x="793066" y="3124199"/>
                  </a:lnTo>
                  <a:lnTo>
                    <a:pt x="692179" y="3124199"/>
                  </a:lnTo>
                  <a:lnTo>
                    <a:pt x="641427" y="3111499"/>
                  </a:lnTo>
                  <a:lnTo>
                    <a:pt x="79271" y="3111499"/>
                  </a:lnTo>
                  <a:lnTo>
                    <a:pt x="28630" y="3098799"/>
                  </a:lnTo>
                  <a:lnTo>
                    <a:pt x="0" y="3098799"/>
                  </a:lnTo>
                  <a:lnTo>
                    <a:pt x="0" y="1447799"/>
                  </a:lnTo>
                  <a:lnTo>
                    <a:pt x="34611" y="1447799"/>
                  </a:lnTo>
                  <a:lnTo>
                    <a:pt x="131661" y="1422399"/>
                  </a:lnTo>
                  <a:lnTo>
                    <a:pt x="223536" y="1396999"/>
                  </a:lnTo>
                  <a:lnTo>
                    <a:pt x="267714" y="1371599"/>
                  </a:lnTo>
                  <a:lnTo>
                    <a:pt x="310816" y="1358899"/>
                  </a:lnTo>
                  <a:lnTo>
                    <a:pt x="352913" y="1333499"/>
                  </a:lnTo>
                  <a:lnTo>
                    <a:pt x="394078" y="1308099"/>
                  </a:lnTo>
                  <a:lnTo>
                    <a:pt x="434383" y="1282699"/>
                  </a:lnTo>
                  <a:lnTo>
                    <a:pt x="473901" y="1257299"/>
                  </a:lnTo>
                  <a:lnTo>
                    <a:pt x="512704" y="1231899"/>
                  </a:lnTo>
                  <a:lnTo>
                    <a:pt x="550864" y="1206499"/>
                  </a:lnTo>
                  <a:lnTo>
                    <a:pt x="588454" y="1168399"/>
                  </a:lnTo>
                  <a:lnTo>
                    <a:pt x="625545" y="1142999"/>
                  </a:lnTo>
                  <a:lnTo>
                    <a:pt x="662210" y="1104899"/>
                  </a:lnTo>
                  <a:lnTo>
                    <a:pt x="698522" y="1079499"/>
                  </a:lnTo>
                  <a:lnTo>
                    <a:pt x="770374" y="1003299"/>
                  </a:lnTo>
                  <a:lnTo>
                    <a:pt x="806058" y="977899"/>
                  </a:lnTo>
                  <a:lnTo>
                    <a:pt x="877306" y="901699"/>
                  </a:lnTo>
                  <a:lnTo>
                    <a:pt x="909257" y="876299"/>
                  </a:lnTo>
                  <a:lnTo>
                    <a:pt x="942446" y="838199"/>
                  </a:lnTo>
                  <a:lnTo>
                    <a:pt x="976823" y="812799"/>
                  </a:lnTo>
                  <a:lnTo>
                    <a:pt x="1012335" y="774699"/>
                  </a:lnTo>
                  <a:lnTo>
                    <a:pt x="1048934" y="749299"/>
                  </a:lnTo>
                  <a:lnTo>
                    <a:pt x="1086567" y="711199"/>
                  </a:lnTo>
                  <a:lnTo>
                    <a:pt x="1125184" y="685799"/>
                  </a:lnTo>
                  <a:lnTo>
                    <a:pt x="1164735" y="660399"/>
                  </a:lnTo>
                  <a:lnTo>
                    <a:pt x="1205168" y="622299"/>
                  </a:lnTo>
                  <a:lnTo>
                    <a:pt x="1246433" y="596899"/>
                  </a:lnTo>
                  <a:lnTo>
                    <a:pt x="1288479" y="571499"/>
                  </a:lnTo>
                  <a:lnTo>
                    <a:pt x="1374711" y="520699"/>
                  </a:lnTo>
                  <a:lnTo>
                    <a:pt x="1463457" y="469899"/>
                  </a:lnTo>
                  <a:lnTo>
                    <a:pt x="1600401" y="393699"/>
                  </a:lnTo>
                  <a:lnTo>
                    <a:pt x="1646867" y="380999"/>
                  </a:lnTo>
                  <a:lnTo>
                    <a:pt x="1693656" y="355599"/>
                  </a:lnTo>
                  <a:lnTo>
                    <a:pt x="1740719" y="342899"/>
                  </a:lnTo>
                  <a:lnTo>
                    <a:pt x="1788003" y="317499"/>
                  </a:lnTo>
                  <a:lnTo>
                    <a:pt x="2073537" y="241299"/>
                  </a:lnTo>
                  <a:lnTo>
                    <a:pt x="2550370" y="241299"/>
                  </a:lnTo>
                  <a:lnTo>
                    <a:pt x="2590764" y="253999"/>
                  </a:lnTo>
                  <a:lnTo>
                    <a:pt x="2631171" y="253999"/>
                  </a:lnTo>
                  <a:lnTo>
                    <a:pt x="2954969" y="355599"/>
                  </a:lnTo>
                  <a:lnTo>
                    <a:pt x="2995516" y="380999"/>
                  </a:lnTo>
                  <a:lnTo>
                    <a:pt x="3076662" y="406399"/>
                  </a:lnTo>
                  <a:lnTo>
                    <a:pt x="3117261" y="431799"/>
                  </a:lnTo>
                  <a:lnTo>
                    <a:pt x="3157878" y="444499"/>
                  </a:lnTo>
                  <a:lnTo>
                    <a:pt x="3198514" y="469899"/>
                  </a:lnTo>
                  <a:lnTo>
                    <a:pt x="3239169" y="482599"/>
                  </a:lnTo>
                  <a:lnTo>
                    <a:pt x="3279843" y="507999"/>
                  </a:lnTo>
                  <a:lnTo>
                    <a:pt x="3320536" y="520699"/>
                  </a:lnTo>
                  <a:lnTo>
                    <a:pt x="3361249" y="546099"/>
                  </a:lnTo>
                  <a:lnTo>
                    <a:pt x="3401981" y="558799"/>
                  </a:lnTo>
                  <a:lnTo>
                    <a:pt x="3483508" y="609599"/>
                  </a:lnTo>
                  <a:lnTo>
                    <a:pt x="3565119" y="647699"/>
                  </a:lnTo>
                  <a:lnTo>
                    <a:pt x="3605957" y="673099"/>
                  </a:lnTo>
                  <a:lnTo>
                    <a:pt x="3646816" y="685799"/>
                  </a:lnTo>
                  <a:lnTo>
                    <a:pt x="3687698" y="711199"/>
                  </a:lnTo>
                  <a:lnTo>
                    <a:pt x="3728603" y="723899"/>
                  </a:lnTo>
                  <a:lnTo>
                    <a:pt x="3769530" y="749299"/>
                  </a:lnTo>
                  <a:lnTo>
                    <a:pt x="3810481" y="761999"/>
                  </a:lnTo>
                  <a:lnTo>
                    <a:pt x="3892453" y="812799"/>
                  </a:lnTo>
                  <a:lnTo>
                    <a:pt x="3974521" y="838199"/>
                  </a:lnTo>
                  <a:lnTo>
                    <a:pt x="4015593" y="863599"/>
                  </a:lnTo>
                  <a:lnTo>
                    <a:pt x="4056690" y="876299"/>
                  </a:lnTo>
                  <a:lnTo>
                    <a:pt x="4097812" y="901699"/>
                  </a:lnTo>
                  <a:lnTo>
                    <a:pt x="4469109" y="1015999"/>
                  </a:lnTo>
                  <a:lnTo>
                    <a:pt x="4510503" y="1015999"/>
                  </a:lnTo>
                  <a:lnTo>
                    <a:pt x="4551927" y="1028699"/>
                  </a:lnTo>
                  <a:lnTo>
                    <a:pt x="4593379" y="1028699"/>
                  </a:lnTo>
                  <a:lnTo>
                    <a:pt x="4634861" y="1041399"/>
                  </a:lnTo>
                  <a:lnTo>
                    <a:pt x="4717916" y="1041399"/>
                  </a:lnTo>
                  <a:lnTo>
                    <a:pt x="4759489" y="1054099"/>
                  </a:lnTo>
                  <a:lnTo>
                    <a:pt x="9143999" y="1054099"/>
                  </a:lnTo>
                  <a:lnTo>
                    <a:pt x="9143999" y="3962399"/>
                  </a:lnTo>
                  <a:lnTo>
                    <a:pt x="4611965" y="3962399"/>
                  </a:lnTo>
                  <a:lnTo>
                    <a:pt x="4561405" y="3975099"/>
                  </a:lnTo>
                  <a:close/>
                </a:path>
                <a:path w="9144000" h="4127500">
                  <a:moveTo>
                    <a:pt x="9143999" y="4127499"/>
                  </a:moveTo>
                  <a:lnTo>
                    <a:pt x="5547374" y="4127499"/>
                  </a:lnTo>
                  <a:lnTo>
                    <a:pt x="5513018" y="4114799"/>
                  </a:lnTo>
                  <a:lnTo>
                    <a:pt x="5465247" y="4089399"/>
                  </a:lnTo>
                  <a:lnTo>
                    <a:pt x="5417107" y="4076699"/>
                  </a:lnTo>
                  <a:lnTo>
                    <a:pt x="5368588" y="4051299"/>
                  </a:lnTo>
                  <a:lnTo>
                    <a:pt x="5119930" y="3987799"/>
                  </a:lnTo>
                  <a:lnTo>
                    <a:pt x="5068914" y="3987799"/>
                  </a:lnTo>
                  <a:lnTo>
                    <a:pt x="5017445" y="3975099"/>
                  </a:lnTo>
                  <a:lnTo>
                    <a:pt x="4966626" y="3975099"/>
                  </a:lnTo>
                  <a:lnTo>
                    <a:pt x="4915854" y="3962399"/>
                  </a:lnTo>
                  <a:lnTo>
                    <a:pt x="9143999" y="3962399"/>
                  </a:lnTo>
                  <a:lnTo>
                    <a:pt x="9143999" y="4127499"/>
                  </a:lnTo>
                  <a:close/>
                </a:path>
                <a:path w="9144000" h="4127500">
                  <a:moveTo>
                    <a:pt x="4409798" y="3987799"/>
                  </a:moveTo>
                  <a:lnTo>
                    <a:pt x="3394637" y="3987799"/>
                  </a:lnTo>
                  <a:lnTo>
                    <a:pt x="3344537" y="3975099"/>
                  </a:lnTo>
                  <a:lnTo>
                    <a:pt x="4460325" y="3975099"/>
                  </a:lnTo>
                  <a:lnTo>
                    <a:pt x="4409798" y="3987799"/>
                  </a:lnTo>
                  <a:close/>
                </a:path>
                <a:path w="9144000" h="4127500">
                  <a:moveTo>
                    <a:pt x="4258222" y="4000499"/>
                  </a:moveTo>
                  <a:lnTo>
                    <a:pt x="3495421" y="4000499"/>
                  </a:lnTo>
                  <a:lnTo>
                    <a:pt x="3444931" y="3987799"/>
                  </a:lnTo>
                  <a:lnTo>
                    <a:pt x="4308750" y="3987799"/>
                  </a:lnTo>
                  <a:lnTo>
                    <a:pt x="4258222" y="4000499"/>
                  </a:lnTo>
                  <a:close/>
                </a:path>
                <a:path w="9144000" h="4127500">
                  <a:moveTo>
                    <a:pt x="4106570" y="4013199"/>
                  </a:moveTo>
                  <a:lnTo>
                    <a:pt x="3648093" y="4013199"/>
                  </a:lnTo>
                  <a:lnTo>
                    <a:pt x="3596999" y="4000499"/>
                  </a:lnTo>
                  <a:lnTo>
                    <a:pt x="4157135" y="4000499"/>
                  </a:lnTo>
                  <a:lnTo>
                    <a:pt x="4106570" y="4013199"/>
                  </a:lnTo>
                  <a:close/>
                </a:path>
                <a:path w="9144000" h="4127500">
                  <a:moveTo>
                    <a:pt x="3904070" y="4025899"/>
                  </a:moveTo>
                  <a:lnTo>
                    <a:pt x="3853366" y="4025899"/>
                  </a:lnTo>
                  <a:lnTo>
                    <a:pt x="3802622" y="4013199"/>
                  </a:lnTo>
                  <a:lnTo>
                    <a:pt x="3954738" y="4013199"/>
                  </a:lnTo>
                  <a:lnTo>
                    <a:pt x="3904070" y="4025899"/>
                  </a:lnTo>
                  <a:close/>
                </a:path>
              </a:pathLst>
            </a:custGeom>
            <a:solidFill>
              <a:srgbClr val="D1F1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74956" y="2854284"/>
              <a:ext cx="2569210" cy="2289810"/>
            </a:xfrm>
            <a:custGeom>
              <a:avLst/>
              <a:gdLst/>
              <a:ahLst/>
              <a:cxnLst/>
              <a:rect l="l" t="t" r="r" b="b"/>
              <a:pathLst>
                <a:path w="2569209" h="2289810">
                  <a:moveTo>
                    <a:pt x="2569043" y="2289215"/>
                  </a:moveTo>
                  <a:lnTo>
                    <a:pt x="0" y="2289215"/>
                  </a:lnTo>
                  <a:lnTo>
                    <a:pt x="17577" y="2258508"/>
                  </a:lnTo>
                  <a:lnTo>
                    <a:pt x="45551" y="2215532"/>
                  </a:lnTo>
                  <a:lnTo>
                    <a:pt x="75631" y="2175082"/>
                  </a:lnTo>
                  <a:lnTo>
                    <a:pt x="107795" y="2137514"/>
                  </a:lnTo>
                  <a:lnTo>
                    <a:pt x="142018" y="2103185"/>
                  </a:lnTo>
                  <a:lnTo>
                    <a:pt x="172519" y="2076885"/>
                  </a:lnTo>
                  <a:lnTo>
                    <a:pt x="204864" y="2052602"/>
                  </a:lnTo>
                  <a:lnTo>
                    <a:pt x="238918" y="2030182"/>
                  </a:lnTo>
                  <a:lnTo>
                    <a:pt x="274545" y="2009473"/>
                  </a:lnTo>
                  <a:lnTo>
                    <a:pt x="311611" y="1990321"/>
                  </a:lnTo>
                  <a:lnTo>
                    <a:pt x="349980" y="1972575"/>
                  </a:lnTo>
                  <a:lnTo>
                    <a:pt x="389516" y="1956081"/>
                  </a:lnTo>
                  <a:lnTo>
                    <a:pt x="430086" y="1940686"/>
                  </a:lnTo>
                  <a:lnTo>
                    <a:pt x="471553" y="1926238"/>
                  </a:lnTo>
                  <a:lnTo>
                    <a:pt x="513783" y="1912584"/>
                  </a:lnTo>
                  <a:lnTo>
                    <a:pt x="556640" y="1899571"/>
                  </a:lnTo>
                  <a:lnTo>
                    <a:pt x="599990" y="1887046"/>
                  </a:lnTo>
                  <a:lnTo>
                    <a:pt x="819391" y="1826397"/>
                  </a:lnTo>
                  <a:lnTo>
                    <a:pt x="862856" y="1813592"/>
                  </a:lnTo>
                  <a:lnTo>
                    <a:pt x="905867" y="1800206"/>
                  </a:lnTo>
                  <a:lnTo>
                    <a:pt x="948288" y="1786086"/>
                  </a:lnTo>
                  <a:lnTo>
                    <a:pt x="989986" y="1771079"/>
                  </a:lnTo>
                  <a:lnTo>
                    <a:pt x="1030825" y="1755032"/>
                  </a:lnTo>
                  <a:lnTo>
                    <a:pt x="1070669" y="1737793"/>
                  </a:lnTo>
                  <a:lnTo>
                    <a:pt x="1109383" y="1719207"/>
                  </a:lnTo>
                  <a:lnTo>
                    <a:pt x="1146833" y="1699124"/>
                  </a:lnTo>
                  <a:lnTo>
                    <a:pt x="1182883" y="1677390"/>
                  </a:lnTo>
                  <a:lnTo>
                    <a:pt x="1217398" y="1653852"/>
                  </a:lnTo>
                  <a:lnTo>
                    <a:pt x="1250242" y="1628357"/>
                  </a:lnTo>
                  <a:lnTo>
                    <a:pt x="1281281" y="1600752"/>
                  </a:lnTo>
                  <a:lnTo>
                    <a:pt x="1310380" y="1570886"/>
                  </a:lnTo>
                  <a:lnTo>
                    <a:pt x="1337403" y="1538604"/>
                  </a:lnTo>
                  <a:lnTo>
                    <a:pt x="1362215" y="1503754"/>
                  </a:lnTo>
                  <a:lnTo>
                    <a:pt x="1384681" y="1466184"/>
                  </a:lnTo>
                  <a:lnTo>
                    <a:pt x="1404666" y="1425740"/>
                  </a:lnTo>
                  <a:lnTo>
                    <a:pt x="1422035" y="1382270"/>
                  </a:lnTo>
                  <a:lnTo>
                    <a:pt x="1557646" y="978301"/>
                  </a:lnTo>
                  <a:lnTo>
                    <a:pt x="1565622" y="931258"/>
                  </a:lnTo>
                  <a:lnTo>
                    <a:pt x="1575931" y="885197"/>
                  </a:lnTo>
                  <a:lnTo>
                    <a:pt x="1588503" y="840122"/>
                  </a:lnTo>
                  <a:lnTo>
                    <a:pt x="1603266" y="796040"/>
                  </a:lnTo>
                  <a:lnTo>
                    <a:pt x="1620151" y="752953"/>
                  </a:lnTo>
                  <a:lnTo>
                    <a:pt x="1639089" y="710868"/>
                  </a:lnTo>
                  <a:lnTo>
                    <a:pt x="1660007" y="669788"/>
                  </a:lnTo>
                  <a:lnTo>
                    <a:pt x="1682837" y="629720"/>
                  </a:lnTo>
                  <a:lnTo>
                    <a:pt x="1707508" y="590668"/>
                  </a:lnTo>
                  <a:lnTo>
                    <a:pt x="1733950" y="552636"/>
                  </a:lnTo>
                  <a:lnTo>
                    <a:pt x="1762093" y="515630"/>
                  </a:lnTo>
                  <a:lnTo>
                    <a:pt x="1791867" y="479654"/>
                  </a:lnTo>
                  <a:lnTo>
                    <a:pt x="1823201" y="444714"/>
                  </a:lnTo>
                  <a:lnTo>
                    <a:pt x="1856026" y="410814"/>
                  </a:lnTo>
                  <a:lnTo>
                    <a:pt x="1890270" y="377959"/>
                  </a:lnTo>
                  <a:lnTo>
                    <a:pt x="1925865" y="346153"/>
                  </a:lnTo>
                  <a:lnTo>
                    <a:pt x="1962739" y="315403"/>
                  </a:lnTo>
                  <a:lnTo>
                    <a:pt x="2000823" y="285712"/>
                  </a:lnTo>
                  <a:lnTo>
                    <a:pt x="2040046" y="257085"/>
                  </a:lnTo>
                  <a:lnTo>
                    <a:pt x="2080339" y="229528"/>
                  </a:lnTo>
                  <a:lnTo>
                    <a:pt x="2121630" y="203045"/>
                  </a:lnTo>
                  <a:lnTo>
                    <a:pt x="2163850" y="177641"/>
                  </a:lnTo>
                  <a:lnTo>
                    <a:pt x="2206930" y="153321"/>
                  </a:lnTo>
                  <a:lnTo>
                    <a:pt x="2250797" y="130089"/>
                  </a:lnTo>
                  <a:lnTo>
                    <a:pt x="2295383" y="107952"/>
                  </a:lnTo>
                  <a:lnTo>
                    <a:pt x="2340617" y="86913"/>
                  </a:lnTo>
                  <a:lnTo>
                    <a:pt x="2386429" y="66977"/>
                  </a:lnTo>
                  <a:lnTo>
                    <a:pt x="2432749" y="48149"/>
                  </a:lnTo>
                  <a:lnTo>
                    <a:pt x="2479507" y="30435"/>
                  </a:lnTo>
                  <a:lnTo>
                    <a:pt x="2526632" y="13838"/>
                  </a:lnTo>
                  <a:lnTo>
                    <a:pt x="2569043" y="0"/>
                  </a:lnTo>
                  <a:lnTo>
                    <a:pt x="2569043" y="2289215"/>
                  </a:lnTo>
                  <a:close/>
                </a:path>
              </a:pathLst>
            </a:custGeom>
            <a:solidFill>
              <a:srgbClr val="FFB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2001520" cy="1167130"/>
            </a:xfrm>
            <a:custGeom>
              <a:avLst/>
              <a:gdLst/>
              <a:ahLst/>
              <a:cxnLst/>
              <a:rect l="l" t="t" r="r" b="b"/>
              <a:pathLst>
                <a:path w="2001520" h="1167130">
                  <a:moveTo>
                    <a:pt x="197149" y="1166715"/>
                  </a:moveTo>
                  <a:lnTo>
                    <a:pt x="152699" y="1165515"/>
                  </a:lnTo>
                  <a:lnTo>
                    <a:pt x="108094" y="1161957"/>
                  </a:lnTo>
                  <a:lnTo>
                    <a:pt x="63451" y="1156103"/>
                  </a:lnTo>
                  <a:lnTo>
                    <a:pt x="18889" y="1148015"/>
                  </a:lnTo>
                  <a:lnTo>
                    <a:pt x="0" y="1143646"/>
                  </a:lnTo>
                  <a:lnTo>
                    <a:pt x="0" y="0"/>
                  </a:lnTo>
                  <a:lnTo>
                    <a:pt x="2000952" y="0"/>
                  </a:lnTo>
                  <a:lnTo>
                    <a:pt x="1988287" y="18922"/>
                  </a:lnTo>
                  <a:lnTo>
                    <a:pt x="1957579" y="54048"/>
                  </a:lnTo>
                  <a:lnTo>
                    <a:pt x="1922811" y="85725"/>
                  </a:lnTo>
                  <a:lnTo>
                    <a:pt x="1884624" y="114241"/>
                  </a:lnTo>
                  <a:lnTo>
                    <a:pt x="1843657" y="139883"/>
                  </a:lnTo>
                  <a:lnTo>
                    <a:pt x="1800549" y="162939"/>
                  </a:lnTo>
                  <a:lnTo>
                    <a:pt x="1755939" y="183695"/>
                  </a:lnTo>
                  <a:lnTo>
                    <a:pt x="1710468" y="202441"/>
                  </a:lnTo>
                  <a:lnTo>
                    <a:pt x="1664773" y="219463"/>
                  </a:lnTo>
                  <a:lnTo>
                    <a:pt x="1619494" y="235049"/>
                  </a:lnTo>
                  <a:lnTo>
                    <a:pt x="1572202" y="249546"/>
                  </a:lnTo>
                  <a:lnTo>
                    <a:pt x="1525046" y="261902"/>
                  </a:lnTo>
                  <a:lnTo>
                    <a:pt x="1478128" y="272718"/>
                  </a:lnTo>
                  <a:lnTo>
                    <a:pt x="1339803" y="301972"/>
                  </a:lnTo>
                  <a:lnTo>
                    <a:pt x="1294839" y="312671"/>
                  </a:lnTo>
                  <a:lnTo>
                    <a:pt x="1250615" y="324848"/>
                  </a:lnTo>
                  <a:lnTo>
                    <a:pt x="1207230" y="339109"/>
                  </a:lnTo>
                  <a:lnTo>
                    <a:pt x="1164785" y="356056"/>
                  </a:lnTo>
                  <a:lnTo>
                    <a:pt x="1123380" y="376293"/>
                  </a:lnTo>
                  <a:lnTo>
                    <a:pt x="1083116" y="400424"/>
                  </a:lnTo>
                  <a:lnTo>
                    <a:pt x="1044093" y="429052"/>
                  </a:lnTo>
                  <a:lnTo>
                    <a:pt x="1006411" y="462781"/>
                  </a:lnTo>
                  <a:lnTo>
                    <a:pt x="972132" y="500175"/>
                  </a:lnTo>
                  <a:lnTo>
                    <a:pt x="942303" y="538686"/>
                  </a:lnTo>
                  <a:lnTo>
                    <a:pt x="916005" y="578237"/>
                  </a:lnTo>
                  <a:lnTo>
                    <a:pt x="892321" y="618754"/>
                  </a:lnTo>
                  <a:lnTo>
                    <a:pt x="870332" y="660159"/>
                  </a:lnTo>
                  <a:lnTo>
                    <a:pt x="849119" y="702376"/>
                  </a:lnTo>
                  <a:lnTo>
                    <a:pt x="827764" y="745331"/>
                  </a:lnTo>
                  <a:lnTo>
                    <a:pt x="805348" y="788946"/>
                  </a:lnTo>
                  <a:lnTo>
                    <a:pt x="780954" y="833145"/>
                  </a:lnTo>
                  <a:lnTo>
                    <a:pt x="753045" y="878421"/>
                  </a:lnTo>
                  <a:lnTo>
                    <a:pt x="722991" y="920103"/>
                  </a:lnTo>
                  <a:lnTo>
                    <a:pt x="690924" y="958261"/>
                  </a:lnTo>
                  <a:lnTo>
                    <a:pt x="656974" y="992965"/>
                  </a:lnTo>
                  <a:lnTo>
                    <a:pt x="621276" y="1024284"/>
                  </a:lnTo>
                  <a:lnTo>
                    <a:pt x="583960" y="1052289"/>
                  </a:lnTo>
                  <a:lnTo>
                    <a:pt x="545159" y="1077050"/>
                  </a:lnTo>
                  <a:lnTo>
                    <a:pt x="505006" y="1098636"/>
                  </a:lnTo>
                  <a:lnTo>
                    <a:pt x="463631" y="1117117"/>
                  </a:lnTo>
                  <a:lnTo>
                    <a:pt x="421168" y="1132563"/>
                  </a:lnTo>
                  <a:lnTo>
                    <a:pt x="377749" y="1145044"/>
                  </a:lnTo>
                  <a:lnTo>
                    <a:pt x="333505" y="1154630"/>
                  </a:lnTo>
                  <a:lnTo>
                    <a:pt x="288569" y="1161390"/>
                  </a:lnTo>
                  <a:lnTo>
                    <a:pt x="243073" y="1165395"/>
                  </a:lnTo>
                  <a:lnTo>
                    <a:pt x="197149" y="1166715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0525" y="638362"/>
            <a:ext cx="4884420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FF5F51"/>
                </a:solidFill>
                <a:latin typeface="Trebuchet MS"/>
                <a:cs typeface="Trebuchet MS"/>
              </a:rPr>
              <a:t>Module</a:t>
            </a:r>
            <a:r>
              <a:rPr sz="3600" b="0" spc="-285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b="0" spc="-215" dirty="0">
                <a:solidFill>
                  <a:srgbClr val="FF5F51"/>
                </a:solidFill>
                <a:latin typeface="Trebuchet MS"/>
                <a:cs typeface="Trebuchet MS"/>
              </a:rPr>
              <a:t>8: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0" spc="-125" dirty="0">
                <a:solidFill>
                  <a:srgbClr val="FF5F51"/>
                </a:solidFill>
                <a:latin typeface="Trebuchet MS"/>
                <a:cs typeface="Trebuchet MS"/>
              </a:rPr>
              <a:t>Deployment</a:t>
            </a:r>
            <a:r>
              <a:rPr sz="3600" b="0" spc="-285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b="0" spc="35" dirty="0">
                <a:solidFill>
                  <a:srgbClr val="FF5F51"/>
                </a:solidFill>
                <a:latin typeface="Trebuchet MS"/>
                <a:cs typeface="Trebuchet MS"/>
              </a:rPr>
              <a:t>and</a:t>
            </a:r>
            <a:r>
              <a:rPr sz="3600" b="0" spc="430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b="0" spc="-15" dirty="0">
                <a:solidFill>
                  <a:srgbClr val="FF5F51"/>
                </a:solidFill>
                <a:latin typeface="Trebuchet MS"/>
                <a:cs typeface="Trebuchet MS"/>
              </a:rPr>
              <a:t>Hosting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425" y="2389476"/>
            <a:ext cx="538988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MS PGothic"/>
              <a:buChar char="➢"/>
              <a:tabLst>
                <a:tab pos="469265" algn="l"/>
                <a:tab pos="469900" algn="l"/>
              </a:tabLst>
            </a:pPr>
            <a:r>
              <a:rPr sz="1800" spc="-10" dirty="0">
                <a:latin typeface="Verdana"/>
                <a:cs typeface="Verdana"/>
              </a:rPr>
              <a:t>We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will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test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our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website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for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2-3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65" dirty="0">
                <a:latin typeface="Verdana"/>
                <a:cs typeface="Verdana"/>
              </a:rPr>
              <a:t>weeks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before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deploying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it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for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ﬁnding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80" dirty="0">
                <a:latin typeface="Verdana"/>
                <a:cs typeface="Verdana"/>
              </a:rPr>
              <a:t>any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bugs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in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the  </a:t>
            </a:r>
            <a:r>
              <a:rPr sz="1800" spc="-30" dirty="0">
                <a:latin typeface="Verdana"/>
                <a:cs typeface="Verdana"/>
              </a:rPr>
              <a:t>functionality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25" dirty="0">
                <a:latin typeface="Verdana"/>
                <a:cs typeface="Verdana"/>
              </a:rPr>
              <a:t>of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website.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S PGothic"/>
              <a:buChar char="➢"/>
            </a:pPr>
            <a:endParaRPr sz="1750">
              <a:latin typeface="Verdana"/>
              <a:cs typeface="Verdana"/>
            </a:endParaRPr>
          </a:p>
          <a:p>
            <a:pPr marL="469900" marR="462280" indent="-457200" algn="just">
              <a:lnSpc>
                <a:spcPct val="100000"/>
              </a:lnSpc>
              <a:buFont typeface="MS PGothic"/>
              <a:buChar char="➢"/>
              <a:tabLst>
                <a:tab pos="469900" algn="l"/>
              </a:tabLst>
            </a:pPr>
            <a:r>
              <a:rPr sz="1800" spc="-10" dirty="0">
                <a:latin typeface="Verdana"/>
                <a:cs typeface="Verdana"/>
              </a:rPr>
              <a:t>We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currently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75" dirty="0">
                <a:latin typeface="Verdana"/>
                <a:cs typeface="Verdana"/>
              </a:rPr>
              <a:t>have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hosted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our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website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on  </a:t>
            </a:r>
            <a:r>
              <a:rPr sz="1800" spc="-25" dirty="0">
                <a:latin typeface="Verdana"/>
                <a:cs typeface="Verdana"/>
              </a:rPr>
              <a:t>GitHub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and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will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deploy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it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on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cloud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based  </a:t>
            </a:r>
            <a:r>
              <a:rPr sz="1800" spc="-55" dirty="0">
                <a:latin typeface="Verdana"/>
                <a:cs typeface="Verdana"/>
              </a:rPr>
              <a:t>services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such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80" dirty="0">
                <a:latin typeface="Verdana"/>
                <a:cs typeface="Verdana"/>
              </a:rPr>
              <a:t>as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Heroku.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8924290" cy="3954145"/>
            <a:chOff x="0" y="0"/>
            <a:chExt cx="8924290" cy="395414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6775" y="483375"/>
              <a:ext cx="2117300" cy="17723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3325" y="2906149"/>
              <a:ext cx="2590349" cy="10475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91899" cy="41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619375" cy="3571240"/>
          </a:xfrm>
          <a:custGeom>
            <a:avLst/>
            <a:gdLst/>
            <a:ahLst/>
            <a:cxnLst/>
            <a:rect l="l" t="t" r="r" b="b"/>
            <a:pathLst>
              <a:path w="2619375" h="3571240">
                <a:moveTo>
                  <a:pt x="0" y="3571009"/>
                </a:moveTo>
                <a:lnTo>
                  <a:pt x="0" y="0"/>
                </a:lnTo>
                <a:lnTo>
                  <a:pt x="2619039" y="0"/>
                </a:lnTo>
                <a:lnTo>
                  <a:pt x="2573951" y="45875"/>
                </a:lnTo>
                <a:lnTo>
                  <a:pt x="2539928" y="78143"/>
                </a:lnTo>
                <a:lnTo>
                  <a:pt x="2505044" y="109398"/>
                </a:lnTo>
                <a:lnTo>
                  <a:pt x="2469294" y="139613"/>
                </a:lnTo>
                <a:lnTo>
                  <a:pt x="2432676" y="168759"/>
                </a:lnTo>
                <a:lnTo>
                  <a:pt x="2395186" y="196810"/>
                </a:lnTo>
                <a:lnTo>
                  <a:pt x="2356820" y="223738"/>
                </a:lnTo>
                <a:lnTo>
                  <a:pt x="2317575" y="249514"/>
                </a:lnTo>
                <a:lnTo>
                  <a:pt x="2277447" y="274113"/>
                </a:lnTo>
                <a:lnTo>
                  <a:pt x="2236433" y="297505"/>
                </a:lnTo>
                <a:lnTo>
                  <a:pt x="2194529" y="319663"/>
                </a:lnTo>
                <a:lnTo>
                  <a:pt x="2151732" y="340560"/>
                </a:lnTo>
                <a:lnTo>
                  <a:pt x="2108037" y="360168"/>
                </a:lnTo>
                <a:lnTo>
                  <a:pt x="2063442" y="378460"/>
                </a:lnTo>
                <a:lnTo>
                  <a:pt x="2017943" y="395407"/>
                </a:lnTo>
                <a:lnTo>
                  <a:pt x="1419582" y="740851"/>
                </a:lnTo>
                <a:lnTo>
                  <a:pt x="1373226" y="770449"/>
                </a:lnTo>
                <a:lnTo>
                  <a:pt x="1329833" y="801717"/>
                </a:lnTo>
                <a:lnTo>
                  <a:pt x="1289297" y="834594"/>
                </a:lnTo>
                <a:lnTo>
                  <a:pt x="1251511" y="869017"/>
                </a:lnTo>
                <a:lnTo>
                  <a:pt x="1216370" y="904925"/>
                </a:lnTo>
                <a:lnTo>
                  <a:pt x="1183766" y="942258"/>
                </a:lnTo>
                <a:lnTo>
                  <a:pt x="1153593" y="980954"/>
                </a:lnTo>
                <a:lnTo>
                  <a:pt x="1125744" y="1020951"/>
                </a:lnTo>
                <a:lnTo>
                  <a:pt x="1100115" y="1062189"/>
                </a:lnTo>
                <a:lnTo>
                  <a:pt x="1076597" y="1104605"/>
                </a:lnTo>
                <a:lnTo>
                  <a:pt x="1055085" y="1148139"/>
                </a:lnTo>
                <a:lnTo>
                  <a:pt x="1035472" y="1192730"/>
                </a:lnTo>
                <a:lnTo>
                  <a:pt x="1017652" y="1238316"/>
                </a:lnTo>
                <a:lnTo>
                  <a:pt x="1001518" y="1284835"/>
                </a:lnTo>
                <a:lnTo>
                  <a:pt x="986965" y="1332226"/>
                </a:lnTo>
                <a:lnTo>
                  <a:pt x="973885" y="1380429"/>
                </a:lnTo>
                <a:lnTo>
                  <a:pt x="962366" y="1428519"/>
                </a:lnTo>
                <a:lnTo>
                  <a:pt x="952068" y="1477274"/>
                </a:lnTo>
                <a:lnTo>
                  <a:pt x="942890" y="1526633"/>
                </a:lnTo>
                <a:lnTo>
                  <a:pt x="934731" y="1576540"/>
                </a:lnTo>
                <a:lnTo>
                  <a:pt x="927489" y="1626935"/>
                </a:lnTo>
                <a:lnTo>
                  <a:pt x="921064" y="1677759"/>
                </a:lnTo>
                <a:lnTo>
                  <a:pt x="915355" y="1728956"/>
                </a:lnTo>
                <a:lnTo>
                  <a:pt x="910261" y="1780465"/>
                </a:lnTo>
                <a:lnTo>
                  <a:pt x="905681" y="1832229"/>
                </a:lnTo>
                <a:lnTo>
                  <a:pt x="901515" y="1884188"/>
                </a:lnTo>
                <a:lnTo>
                  <a:pt x="897661" y="1936286"/>
                </a:lnTo>
                <a:lnTo>
                  <a:pt x="894018" y="1988463"/>
                </a:lnTo>
                <a:lnTo>
                  <a:pt x="886964" y="2092819"/>
                </a:lnTo>
                <a:lnTo>
                  <a:pt x="883350" y="2144883"/>
                </a:lnTo>
                <a:lnTo>
                  <a:pt x="879544" y="2196791"/>
                </a:lnTo>
                <a:lnTo>
                  <a:pt x="875445" y="2248487"/>
                </a:lnTo>
                <a:lnTo>
                  <a:pt x="870952" y="2299910"/>
                </a:lnTo>
                <a:lnTo>
                  <a:pt x="865964" y="2351004"/>
                </a:lnTo>
                <a:lnTo>
                  <a:pt x="860381" y="2401709"/>
                </a:lnTo>
                <a:lnTo>
                  <a:pt x="854100" y="2451967"/>
                </a:lnTo>
                <a:lnTo>
                  <a:pt x="847022" y="2501720"/>
                </a:lnTo>
                <a:lnTo>
                  <a:pt x="839045" y="2550908"/>
                </a:lnTo>
                <a:lnTo>
                  <a:pt x="830069" y="2599475"/>
                </a:lnTo>
                <a:lnTo>
                  <a:pt x="819993" y="2647360"/>
                </a:lnTo>
                <a:lnTo>
                  <a:pt x="808715" y="2694506"/>
                </a:lnTo>
                <a:lnTo>
                  <a:pt x="795565" y="2742814"/>
                </a:lnTo>
                <a:lnTo>
                  <a:pt x="780881" y="2790191"/>
                </a:lnTo>
                <a:lnTo>
                  <a:pt x="764552" y="2836571"/>
                </a:lnTo>
                <a:lnTo>
                  <a:pt x="746465" y="2881886"/>
                </a:lnTo>
                <a:lnTo>
                  <a:pt x="726509" y="2926070"/>
                </a:lnTo>
                <a:lnTo>
                  <a:pt x="704572" y="2969056"/>
                </a:lnTo>
                <a:lnTo>
                  <a:pt x="680542" y="3010775"/>
                </a:lnTo>
                <a:lnTo>
                  <a:pt x="654988" y="3050425"/>
                </a:lnTo>
                <a:lnTo>
                  <a:pt x="627276" y="3089282"/>
                </a:lnTo>
                <a:lnTo>
                  <a:pt x="597525" y="3127313"/>
                </a:lnTo>
                <a:lnTo>
                  <a:pt x="565853" y="3164486"/>
                </a:lnTo>
                <a:lnTo>
                  <a:pt x="532383" y="3200769"/>
                </a:lnTo>
                <a:lnTo>
                  <a:pt x="497232" y="3236130"/>
                </a:lnTo>
                <a:lnTo>
                  <a:pt x="460521" y="3270535"/>
                </a:lnTo>
                <a:lnTo>
                  <a:pt x="422369" y="3303953"/>
                </a:lnTo>
                <a:lnTo>
                  <a:pt x="382897" y="3336351"/>
                </a:lnTo>
                <a:lnTo>
                  <a:pt x="342224" y="3367697"/>
                </a:lnTo>
                <a:lnTo>
                  <a:pt x="300470" y="3397958"/>
                </a:lnTo>
                <a:lnTo>
                  <a:pt x="257755" y="3427103"/>
                </a:lnTo>
                <a:lnTo>
                  <a:pt x="214198" y="3455097"/>
                </a:lnTo>
                <a:lnTo>
                  <a:pt x="169920" y="3481910"/>
                </a:lnTo>
                <a:lnTo>
                  <a:pt x="125039" y="3507509"/>
                </a:lnTo>
                <a:lnTo>
                  <a:pt x="79677" y="3531862"/>
                </a:lnTo>
                <a:lnTo>
                  <a:pt x="33952" y="3554935"/>
                </a:lnTo>
                <a:lnTo>
                  <a:pt x="0" y="357100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54749" y="2595120"/>
            <a:ext cx="2689860" cy="2548890"/>
          </a:xfrm>
          <a:custGeom>
            <a:avLst/>
            <a:gdLst/>
            <a:ahLst/>
            <a:cxnLst/>
            <a:rect l="l" t="t" r="r" b="b"/>
            <a:pathLst>
              <a:path w="2689859" h="2548890">
                <a:moveTo>
                  <a:pt x="2689251" y="2548379"/>
                </a:moveTo>
                <a:lnTo>
                  <a:pt x="0" y="2548379"/>
                </a:lnTo>
                <a:lnTo>
                  <a:pt x="11745" y="2522494"/>
                </a:lnTo>
                <a:lnTo>
                  <a:pt x="34134" y="2475891"/>
                </a:lnTo>
                <a:lnTo>
                  <a:pt x="57549" y="2429806"/>
                </a:lnTo>
                <a:lnTo>
                  <a:pt x="81979" y="2384302"/>
                </a:lnTo>
                <a:lnTo>
                  <a:pt x="107416" y="2339439"/>
                </a:lnTo>
                <a:lnTo>
                  <a:pt x="133903" y="2295193"/>
                </a:lnTo>
                <a:lnTo>
                  <a:pt x="161382" y="2251714"/>
                </a:lnTo>
                <a:lnTo>
                  <a:pt x="189844" y="2209064"/>
                </a:lnTo>
                <a:lnTo>
                  <a:pt x="219279" y="2167305"/>
                </a:lnTo>
                <a:lnTo>
                  <a:pt x="249678" y="2126497"/>
                </a:lnTo>
                <a:lnTo>
                  <a:pt x="281031" y="2086703"/>
                </a:lnTo>
                <a:lnTo>
                  <a:pt x="313331" y="2047984"/>
                </a:lnTo>
                <a:lnTo>
                  <a:pt x="346566" y="2010403"/>
                </a:lnTo>
                <a:lnTo>
                  <a:pt x="380728" y="1974020"/>
                </a:lnTo>
                <a:lnTo>
                  <a:pt x="415808" y="1938897"/>
                </a:lnTo>
                <a:lnTo>
                  <a:pt x="451796" y="1905096"/>
                </a:lnTo>
                <a:lnTo>
                  <a:pt x="488682" y="1872679"/>
                </a:lnTo>
                <a:lnTo>
                  <a:pt x="526459" y="1841707"/>
                </a:lnTo>
                <a:lnTo>
                  <a:pt x="565116" y="1812242"/>
                </a:lnTo>
                <a:lnTo>
                  <a:pt x="604643" y="1784345"/>
                </a:lnTo>
                <a:lnTo>
                  <a:pt x="645033" y="1758079"/>
                </a:lnTo>
                <a:lnTo>
                  <a:pt x="686275" y="1733505"/>
                </a:lnTo>
                <a:lnTo>
                  <a:pt x="728360" y="1710684"/>
                </a:lnTo>
                <a:lnTo>
                  <a:pt x="771279" y="1689679"/>
                </a:lnTo>
                <a:lnTo>
                  <a:pt x="815022" y="1670550"/>
                </a:lnTo>
                <a:lnTo>
                  <a:pt x="859580" y="1653360"/>
                </a:lnTo>
                <a:lnTo>
                  <a:pt x="904945" y="1638170"/>
                </a:lnTo>
                <a:lnTo>
                  <a:pt x="951106" y="1625042"/>
                </a:lnTo>
                <a:lnTo>
                  <a:pt x="998054" y="1614038"/>
                </a:lnTo>
                <a:lnTo>
                  <a:pt x="1045780" y="1605219"/>
                </a:lnTo>
                <a:lnTo>
                  <a:pt x="1094275" y="1598646"/>
                </a:lnTo>
                <a:lnTo>
                  <a:pt x="1143530" y="1594382"/>
                </a:lnTo>
                <a:lnTo>
                  <a:pt x="1605012" y="1478744"/>
                </a:lnTo>
                <a:lnTo>
                  <a:pt x="1657246" y="1462427"/>
                </a:lnTo>
                <a:lnTo>
                  <a:pt x="1706054" y="1442645"/>
                </a:lnTo>
                <a:lnTo>
                  <a:pt x="1751616" y="1419584"/>
                </a:lnTo>
                <a:lnTo>
                  <a:pt x="1794113" y="1393432"/>
                </a:lnTo>
                <a:lnTo>
                  <a:pt x="1833727" y="1364375"/>
                </a:lnTo>
                <a:lnTo>
                  <a:pt x="1870639" y="1332601"/>
                </a:lnTo>
                <a:lnTo>
                  <a:pt x="1905029" y="1298295"/>
                </a:lnTo>
                <a:lnTo>
                  <a:pt x="1937080" y="1261645"/>
                </a:lnTo>
                <a:lnTo>
                  <a:pt x="1966971" y="1222837"/>
                </a:lnTo>
                <a:lnTo>
                  <a:pt x="1994885" y="1182059"/>
                </a:lnTo>
                <a:lnTo>
                  <a:pt x="2021001" y="1139496"/>
                </a:lnTo>
                <a:lnTo>
                  <a:pt x="2044924" y="1096428"/>
                </a:lnTo>
                <a:lnTo>
                  <a:pt x="2067474" y="1052015"/>
                </a:lnTo>
                <a:lnTo>
                  <a:pt x="2088819" y="1006432"/>
                </a:lnTo>
                <a:lnTo>
                  <a:pt x="2109128" y="959852"/>
                </a:lnTo>
                <a:lnTo>
                  <a:pt x="2128569" y="912449"/>
                </a:lnTo>
                <a:lnTo>
                  <a:pt x="2147308" y="864399"/>
                </a:lnTo>
                <a:lnTo>
                  <a:pt x="2165516" y="815874"/>
                </a:lnTo>
                <a:lnTo>
                  <a:pt x="2183359" y="767050"/>
                </a:lnTo>
                <a:lnTo>
                  <a:pt x="2218625" y="669198"/>
                </a:lnTo>
                <a:lnTo>
                  <a:pt x="2236383" y="620519"/>
                </a:lnTo>
                <a:lnTo>
                  <a:pt x="2254450" y="572236"/>
                </a:lnTo>
                <a:lnTo>
                  <a:pt x="2272992" y="524525"/>
                </a:lnTo>
                <a:lnTo>
                  <a:pt x="2292178" y="477558"/>
                </a:lnTo>
                <a:lnTo>
                  <a:pt x="2312177" y="431510"/>
                </a:lnTo>
                <a:lnTo>
                  <a:pt x="2333156" y="386556"/>
                </a:lnTo>
                <a:lnTo>
                  <a:pt x="2355283" y="342869"/>
                </a:lnTo>
                <a:lnTo>
                  <a:pt x="2378726" y="300623"/>
                </a:lnTo>
                <a:lnTo>
                  <a:pt x="2403930" y="259572"/>
                </a:lnTo>
                <a:lnTo>
                  <a:pt x="2430827" y="220348"/>
                </a:lnTo>
                <a:lnTo>
                  <a:pt x="2459588" y="183131"/>
                </a:lnTo>
                <a:lnTo>
                  <a:pt x="2490379" y="148100"/>
                </a:lnTo>
                <a:lnTo>
                  <a:pt x="2523369" y="115436"/>
                </a:lnTo>
                <a:lnTo>
                  <a:pt x="2559719" y="84253"/>
                </a:lnTo>
                <a:lnTo>
                  <a:pt x="2598749" y="55088"/>
                </a:lnTo>
                <a:lnTo>
                  <a:pt x="2640189" y="27935"/>
                </a:lnTo>
                <a:lnTo>
                  <a:pt x="2683765" y="2792"/>
                </a:lnTo>
                <a:lnTo>
                  <a:pt x="2689251" y="0"/>
                </a:lnTo>
                <a:lnTo>
                  <a:pt x="2689251" y="2548379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29839" y="208470"/>
            <a:ext cx="346392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0" spc="-165" dirty="0">
                <a:solidFill>
                  <a:srgbClr val="0C0044"/>
                </a:solidFill>
                <a:latin typeface="Trebuchet MS"/>
                <a:cs typeface="Trebuchet MS"/>
              </a:rPr>
              <a:t>P</a:t>
            </a:r>
            <a:r>
              <a:rPr sz="3800" b="0" spc="-155" dirty="0">
                <a:solidFill>
                  <a:srgbClr val="0C0044"/>
                </a:solidFill>
                <a:latin typeface="Trebuchet MS"/>
                <a:cs typeface="Trebuchet MS"/>
              </a:rPr>
              <a:t>r</a:t>
            </a:r>
            <a:r>
              <a:rPr sz="3800" b="0" spc="-120" dirty="0">
                <a:solidFill>
                  <a:srgbClr val="0C0044"/>
                </a:solidFill>
                <a:latin typeface="Trebuchet MS"/>
                <a:cs typeface="Trebuchet MS"/>
              </a:rPr>
              <a:t>eliminary</a:t>
            </a:r>
            <a:r>
              <a:rPr sz="3800" b="0" spc="-300" dirty="0">
                <a:solidFill>
                  <a:srgbClr val="0C0044"/>
                </a:solidFill>
                <a:latin typeface="Trebuchet MS"/>
                <a:cs typeface="Trebuchet MS"/>
              </a:rPr>
              <a:t> </a:t>
            </a:r>
            <a:r>
              <a:rPr sz="3800" b="0" spc="-160" dirty="0">
                <a:solidFill>
                  <a:srgbClr val="0C0044"/>
                </a:solidFill>
                <a:latin typeface="Trebuchet MS"/>
                <a:cs typeface="Trebuchet MS"/>
              </a:rPr>
              <a:t>Work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5099" y="875200"/>
            <a:ext cx="8289290" cy="341439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362075">
              <a:lnSpc>
                <a:spcPct val="100000"/>
              </a:lnSpc>
              <a:spcBef>
                <a:spcPts val="994"/>
              </a:spcBef>
            </a:pPr>
            <a:r>
              <a:rPr sz="1600" i="1" spc="-65" dirty="0">
                <a:solidFill>
                  <a:srgbClr val="4EA8A9"/>
                </a:solidFill>
                <a:latin typeface="Cambria"/>
                <a:cs typeface="Cambria"/>
              </a:rPr>
              <a:t>Before</a:t>
            </a:r>
            <a:r>
              <a:rPr sz="1600" i="1" spc="-10" dirty="0">
                <a:solidFill>
                  <a:srgbClr val="4EA8A9"/>
                </a:solidFill>
                <a:latin typeface="Cambria"/>
                <a:cs typeface="Cambria"/>
              </a:rPr>
              <a:t> </a:t>
            </a:r>
            <a:r>
              <a:rPr sz="1600" i="1" spc="-40" dirty="0">
                <a:solidFill>
                  <a:srgbClr val="4EA8A9"/>
                </a:solidFill>
                <a:latin typeface="Cambria"/>
                <a:cs typeface="Cambria"/>
              </a:rPr>
              <a:t>Starting</a:t>
            </a:r>
            <a:r>
              <a:rPr sz="1600" i="1" spc="-10" dirty="0">
                <a:solidFill>
                  <a:srgbClr val="4EA8A9"/>
                </a:solidFill>
                <a:latin typeface="Cambria"/>
                <a:cs typeface="Cambria"/>
              </a:rPr>
              <a:t> </a:t>
            </a:r>
            <a:r>
              <a:rPr sz="1600" i="1" spc="-70" dirty="0">
                <a:solidFill>
                  <a:srgbClr val="4EA8A9"/>
                </a:solidFill>
                <a:latin typeface="Cambria"/>
                <a:cs typeface="Cambria"/>
              </a:rPr>
              <a:t>Project</a:t>
            </a:r>
            <a:endParaRPr sz="1600">
              <a:latin typeface="Cambria"/>
              <a:cs typeface="Cambria"/>
            </a:endParaRPr>
          </a:p>
          <a:p>
            <a:pPr marL="481965" indent="-469900">
              <a:lnSpc>
                <a:spcPct val="100000"/>
              </a:lnSpc>
              <a:spcBef>
                <a:spcPts val="1065"/>
              </a:spcBef>
              <a:buFont typeface="MS PGothic"/>
              <a:buChar char="❖"/>
              <a:tabLst>
                <a:tab pos="481965" algn="l"/>
                <a:tab pos="482600" algn="l"/>
              </a:tabLst>
            </a:pPr>
            <a:r>
              <a:rPr sz="1900" spc="-10" dirty="0">
                <a:latin typeface="Verdana"/>
                <a:cs typeface="Verdana"/>
              </a:rPr>
              <a:t>We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drew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70" dirty="0">
                <a:latin typeface="Verdana"/>
                <a:cs typeface="Verdana"/>
              </a:rPr>
              <a:t>an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outline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25" dirty="0">
                <a:latin typeface="Verdana"/>
                <a:cs typeface="Verdana"/>
              </a:rPr>
              <a:t>of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our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website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S PGothic"/>
              <a:buChar char="❖"/>
            </a:pPr>
            <a:endParaRPr sz="1850">
              <a:latin typeface="Verdana"/>
              <a:cs typeface="Verdana"/>
            </a:endParaRPr>
          </a:p>
          <a:p>
            <a:pPr marL="481965" indent="-469900">
              <a:lnSpc>
                <a:spcPct val="100000"/>
              </a:lnSpc>
              <a:spcBef>
                <a:spcPts val="5"/>
              </a:spcBef>
              <a:buFont typeface="MS PGothic"/>
              <a:buChar char="❖"/>
              <a:tabLst>
                <a:tab pos="481965" algn="l"/>
                <a:tab pos="482600" algn="l"/>
              </a:tabLst>
            </a:pPr>
            <a:r>
              <a:rPr sz="1900" spc="-10" dirty="0">
                <a:latin typeface="Verdana"/>
                <a:cs typeface="Verdana"/>
              </a:rPr>
              <a:t>We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searched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for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35" dirty="0">
                <a:latin typeface="Verdana"/>
                <a:cs typeface="Verdana"/>
              </a:rPr>
              <a:t>places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60" dirty="0">
                <a:latin typeface="Verdana"/>
                <a:cs typeface="Verdana"/>
              </a:rPr>
              <a:t>where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15" dirty="0">
                <a:latin typeface="Verdana"/>
                <a:cs typeface="Verdana"/>
              </a:rPr>
              <a:t>people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require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the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organic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15" dirty="0">
                <a:latin typeface="Verdana"/>
                <a:cs typeface="Verdana"/>
              </a:rPr>
              <a:t>food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50" dirty="0">
                <a:latin typeface="Verdana"/>
                <a:cs typeface="Verdana"/>
              </a:rPr>
              <a:t>most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S PGothic"/>
              <a:buChar char="❖"/>
            </a:pPr>
            <a:endParaRPr sz="1850">
              <a:latin typeface="Verdana"/>
              <a:cs typeface="Verdana"/>
            </a:endParaRPr>
          </a:p>
          <a:p>
            <a:pPr marL="481965" indent="-469900">
              <a:lnSpc>
                <a:spcPct val="100000"/>
              </a:lnSpc>
              <a:buFont typeface="MS PGothic"/>
              <a:buChar char="❖"/>
              <a:tabLst>
                <a:tab pos="481965" algn="l"/>
                <a:tab pos="482600" algn="l"/>
              </a:tabLst>
            </a:pPr>
            <a:r>
              <a:rPr sz="1900" spc="-10" dirty="0">
                <a:latin typeface="Verdana"/>
                <a:cs typeface="Verdana"/>
              </a:rPr>
              <a:t>We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35" dirty="0">
                <a:latin typeface="Verdana"/>
                <a:cs typeface="Verdana"/>
              </a:rPr>
              <a:t>will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tie-up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with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55" dirty="0">
                <a:latin typeface="Verdana"/>
                <a:cs typeface="Verdana"/>
              </a:rPr>
              <a:t>delivery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companies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S PGothic"/>
              <a:buChar char="❖"/>
            </a:pPr>
            <a:endParaRPr sz="1850">
              <a:latin typeface="Verdana"/>
              <a:cs typeface="Verdana"/>
            </a:endParaRPr>
          </a:p>
          <a:p>
            <a:pPr marL="481965" indent="-469900">
              <a:lnSpc>
                <a:spcPct val="100000"/>
              </a:lnSpc>
              <a:buFont typeface="MS PGothic"/>
              <a:buChar char="❖"/>
              <a:tabLst>
                <a:tab pos="481965" algn="l"/>
                <a:tab pos="482600" algn="l"/>
              </a:tabLst>
            </a:pPr>
            <a:r>
              <a:rPr sz="1900" spc="-10" dirty="0">
                <a:latin typeface="Verdana"/>
                <a:cs typeface="Verdana"/>
              </a:rPr>
              <a:t>We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35" dirty="0">
                <a:latin typeface="Verdana"/>
                <a:cs typeface="Verdana"/>
              </a:rPr>
              <a:t>will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collaborate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with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other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websites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S PGothic"/>
              <a:buChar char="❖"/>
            </a:pPr>
            <a:endParaRPr sz="1850">
              <a:latin typeface="Verdana"/>
              <a:cs typeface="Verdana"/>
            </a:endParaRPr>
          </a:p>
          <a:p>
            <a:pPr marL="481965" marR="180340" indent="-469900">
              <a:lnSpc>
                <a:spcPct val="100000"/>
              </a:lnSpc>
              <a:spcBef>
                <a:spcPts val="5"/>
              </a:spcBef>
              <a:buFont typeface="MS PGothic"/>
              <a:buChar char="❖"/>
              <a:tabLst>
                <a:tab pos="481965" algn="l"/>
                <a:tab pos="482600" algn="l"/>
              </a:tabLst>
            </a:pPr>
            <a:r>
              <a:rPr sz="1900" spc="-10" dirty="0">
                <a:latin typeface="Verdana"/>
                <a:cs typeface="Verdana"/>
              </a:rPr>
              <a:t>We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35" dirty="0">
                <a:latin typeface="Verdana"/>
                <a:cs typeface="Verdana"/>
              </a:rPr>
              <a:t>will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initially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collect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few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products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and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35" dirty="0">
                <a:latin typeface="Verdana"/>
                <a:cs typeface="Verdana"/>
              </a:rPr>
              <a:t>provide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55" dirty="0">
                <a:latin typeface="Verdana"/>
                <a:cs typeface="Verdana"/>
              </a:rPr>
              <a:t>them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85" dirty="0">
                <a:latin typeface="Verdana"/>
                <a:cs typeface="Verdana"/>
              </a:rPr>
              <a:t>as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a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catalog  </a:t>
            </a:r>
            <a:r>
              <a:rPr sz="1900" spc="-10" dirty="0">
                <a:latin typeface="Verdana"/>
                <a:cs typeface="Verdana"/>
              </a:rPr>
              <a:t>to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the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65" dirty="0">
                <a:latin typeface="Verdana"/>
                <a:cs typeface="Verdana"/>
              </a:rPr>
              <a:t>users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619375" cy="3571240"/>
          </a:xfrm>
          <a:custGeom>
            <a:avLst/>
            <a:gdLst/>
            <a:ahLst/>
            <a:cxnLst/>
            <a:rect l="l" t="t" r="r" b="b"/>
            <a:pathLst>
              <a:path w="2619375" h="3571240">
                <a:moveTo>
                  <a:pt x="0" y="3571009"/>
                </a:moveTo>
                <a:lnTo>
                  <a:pt x="0" y="0"/>
                </a:lnTo>
                <a:lnTo>
                  <a:pt x="2619039" y="0"/>
                </a:lnTo>
                <a:lnTo>
                  <a:pt x="2573951" y="45875"/>
                </a:lnTo>
                <a:lnTo>
                  <a:pt x="2539928" y="78143"/>
                </a:lnTo>
                <a:lnTo>
                  <a:pt x="2505044" y="109398"/>
                </a:lnTo>
                <a:lnTo>
                  <a:pt x="2469294" y="139613"/>
                </a:lnTo>
                <a:lnTo>
                  <a:pt x="2432676" y="168759"/>
                </a:lnTo>
                <a:lnTo>
                  <a:pt x="2395186" y="196810"/>
                </a:lnTo>
                <a:lnTo>
                  <a:pt x="2356820" y="223738"/>
                </a:lnTo>
                <a:lnTo>
                  <a:pt x="2317575" y="249514"/>
                </a:lnTo>
                <a:lnTo>
                  <a:pt x="2277447" y="274113"/>
                </a:lnTo>
                <a:lnTo>
                  <a:pt x="2236433" y="297505"/>
                </a:lnTo>
                <a:lnTo>
                  <a:pt x="2194529" y="319663"/>
                </a:lnTo>
                <a:lnTo>
                  <a:pt x="2151732" y="340560"/>
                </a:lnTo>
                <a:lnTo>
                  <a:pt x="2108037" y="360168"/>
                </a:lnTo>
                <a:lnTo>
                  <a:pt x="2063442" y="378460"/>
                </a:lnTo>
                <a:lnTo>
                  <a:pt x="2017943" y="395407"/>
                </a:lnTo>
                <a:lnTo>
                  <a:pt x="1419582" y="740851"/>
                </a:lnTo>
                <a:lnTo>
                  <a:pt x="1373226" y="770449"/>
                </a:lnTo>
                <a:lnTo>
                  <a:pt x="1329833" y="801717"/>
                </a:lnTo>
                <a:lnTo>
                  <a:pt x="1289297" y="834594"/>
                </a:lnTo>
                <a:lnTo>
                  <a:pt x="1251511" y="869017"/>
                </a:lnTo>
                <a:lnTo>
                  <a:pt x="1216370" y="904925"/>
                </a:lnTo>
                <a:lnTo>
                  <a:pt x="1183766" y="942258"/>
                </a:lnTo>
                <a:lnTo>
                  <a:pt x="1153593" y="980954"/>
                </a:lnTo>
                <a:lnTo>
                  <a:pt x="1125744" y="1020951"/>
                </a:lnTo>
                <a:lnTo>
                  <a:pt x="1100115" y="1062189"/>
                </a:lnTo>
                <a:lnTo>
                  <a:pt x="1076597" y="1104605"/>
                </a:lnTo>
                <a:lnTo>
                  <a:pt x="1055085" y="1148139"/>
                </a:lnTo>
                <a:lnTo>
                  <a:pt x="1035472" y="1192730"/>
                </a:lnTo>
                <a:lnTo>
                  <a:pt x="1017652" y="1238316"/>
                </a:lnTo>
                <a:lnTo>
                  <a:pt x="1001518" y="1284835"/>
                </a:lnTo>
                <a:lnTo>
                  <a:pt x="986965" y="1332226"/>
                </a:lnTo>
                <a:lnTo>
                  <a:pt x="973885" y="1380429"/>
                </a:lnTo>
                <a:lnTo>
                  <a:pt x="962366" y="1428519"/>
                </a:lnTo>
                <a:lnTo>
                  <a:pt x="952068" y="1477274"/>
                </a:lnTo>
                <a:lnTo>
                  <a:pt x="942890" y="1526633"/>
                </a:lnTo>
                <a:lnTo>
                  <a:pt x="934731" y="1576540"/>
                </a:lnTo>
                <a:lnTo>
                  <a:pt x="927489" y="1626935"/>
                </a:lnTo>
                <a:lnTo>
                  <a:pt x="921064" y="1677759"/>
                </a:lnTo>
                <a:lnTo>
                  <a:pt x="915355" y="1728956"/>
                </a:lnTo>
                <a:lnTo>
                  <a:pt x="910261" y="1780465"/>
                </a:lnTo>
                <a:lnTo>
                  <a:pt x="905681" y="1832229"/>
                </a:lnTo>
                <a:lnTo>
                  <a:pt x="901515" y="1884188"/>
                </a:lnTo>
                <a:lnTo>
                  <a:pt x="897661" y="1936286"/>
                </a:lnTo>
                <a:lnTo>
                  <a:pt x="894018" y="1988463"/>
                </a:lnTo>
                <a:lnTo>
                  <a:pt x="886964" y="2092819"/>
                </a:lnTo>
                <a:lnTo>
                  <a:pt x="883350" y="2144883"/>
                </a:lnTo>
                <a:lnTo>
                  <a:pt x="879544" y="2196791"/>
                </a:lnTo>
                <a:lnTo>
                  <a:pt x="875445" y="2248487"/>
                </a:lnTo>
                <a:lnTo>
                  <a:pt x="870952" y="2299910"/>
                </a:lnTo>
                <a:lnTo>
                  <a:pt x="865964" y="2351004"/>
                </a:lnTo>
                <a:lnTo>
                  <a:pt x="860381" y="2401709"/>
                </a:lnTo>
                <a:lnTo>
                  <a:pt x="854100" y="2451967"/>
                </a:lnTo>
                <a:lnTo>
                  <a:pt x="847022" y="2501720"/>
                </a:lnTo>
                <a:lnTo>
                  <a:pt x="839045" y="2550908"/>
                </a:lnTo>
                <a:lnTo>
                  <a:pt x="830069" y="2599475"/>
                </a:lnTo>
                <a:lnTo>
                  <a:pt x="819993" y="2647360"/>
                </a:lnTo>
                <a:lnTo>
                  <a:pt x="808715" y="2694506"/>
                </a:lnTo>
                <a:lnTo>
                  <a:pt x="795565" y="2742814"/>
                </a:lnTo>
                <a:lnTo>
                  <a:pt x="780881" y="2790191"/>
                </a:lnTo>
                <a:lnTo>
                  <a:pt x="764552" y="2836571"/>
                </a:lnTo>
                <a:lnTo>
                  <a:pt x="746465" y="2881886"/>
                </a:lnTo>
                <a:lnTo>
                  <a:pt x="726509" y="2926070"/>
                </a:lnTo>
                <a:lnTo>
                  <a:pt x="704572" y="2969056"/>
                </a:lnTo>
                <a:lnTo>
                  <a:pt x="680542" y="3010775"/>
                </a:lnTo>
                <a:lnTo>
                  <a:pt x="654988" y="3050425"/>
                </a:lnTo>
                <a:lnTo>
                  <a:pt x="627276" y="3089282"/>
                </a:lnTo>
                <a:lnTo>
                  <a:pt x="597525" y="3127313"/>
                </a:lnTo>
                <a:lnTo>
                  <a:pt x="565853" y="3164486"/>
                </a:lnTo>
                <a:lnTo>
                  <a:pt x="532383" y="3200769"/>
                </a:lnTo>
                <a:lnTo>
                  <a:pt x="497232" y="3236130"/>
                </a:lnTo>
                <a:lnTo>
                  <a:pt x="460521" y="3270535"/>
                </a:lnTo>
                <a:lnTo>
                  <a:pt x="422369" y="3303953"/>
                </a:lnTo>
                <a:lnTo>
                  <a:pt x="382897" y="3336351"/>
                </a:lnTo>
                <a:lnTo>
                  <a:pt x="342224" y="3367697"/>
                </a:lnTo>
                <a:lnTo>
                  <a:pt x="300470" y="3397958"/>
                </a:lnTo>
                <a:lnTo>
                  <a:pt x="257755" y="3427103"/>
                </a:lnTo>
                <a:lnTo>
                  <a:pt x="214198" y="3455097"/>
                </a:lnTo>
                <a:lnTo>
                  <a:pt x="169920" y="3481910"/>
                </a:lnTo>
                <a:lnTo>
                  <a:pt x="125039" y="3507509"/>
                </a:lnTo>
                <a:lnTo>
                  <a:pt x="79677" y="3531862"/>
                </a:lnTo>
                <a:lnTo>
                  <a:pt x="33952" y="3554935"/>
                </a:lnTo>
                <a:lnTo>
                  <a:pt x="0" y="357100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972583" y="1894250"/>
            <a:ext cx="5171440" cy="3249295"/>
            <a:chOff x="3972583" y="1894250"/>
            <a:chExt cx="5171440" cy="3249295"/>
          </a:xfrm>
        </p:grpSpPr>
        <p:sp>
          <p:nvSpPr>
            <p:cNvPr id="4" name="object 4"/>
            <p:cNvSpPr/>
            <p:nvPr/>
          </p:nvSpPr>
          <p:spPr>
            <a:xfrm>
              <a:off x="6454749" y="2595120"/>
              <a:ext cx="2689860" cy="2548890"/>
            </a:xfrm>
            <a:custGeom>
              <a:avLst/>
              <a:gdLst/>
              <a:ahLst/>
              <a:cxnLst/>
              <a:rect l="l" t="t" r="r" b="b"/>
              <a:pathLst>
                <a:path w="2689859" h="2548890">
                  <a:moveTo>
                    <a:pt x="2689251" y="2548379"/>
                  </a:moveTo>
                  <a:lnTo>
                    <a:pt x="0" y="2548379"/>
                  </a:lnTo>
                  <a:lnTo>
                    <a:pt x="11745" y="2522494"/>
                  </a:lnTo>
                  <a:lnTo>
                    <a:pt x="34134" y="2475891"/>
                  </a:lnTo>
                  <a:lnTo>
                    <a:pt x="57549" y="2429806"/>
                  </a:lnTo>
                  <a:lnTo>
                    <a:pt x="81979" y="2384302"/>
                  </a:lnTo>
                  <a:lnTo>
                    <a:pt x="107416" y="2339439"/>
                  </a:lnTo>
                  <a:lnTo>
                    <a:pt x="133903" y="2295193"/>
                  </a:lnTo>
                  <a:lnTo>
                    <a:pt x="161382" y="2251714"/>
                  </a:lnTo>
                  <a:lnTo>
                    <a:pt x="189844" y="2209064"/>
                  </a:lnTo>
                  <a:lnTo>
                    <a:pt x="219279" y="2167305"/>
                  </a:lnTo>
                  <a:lnTo>
                    <a:pt x="249678" y="2126497"/>
                  </a:lnTo>
                  <a:lnTo>
                    <a:pt x="281031" y="2086703"/>
                  </a:lnTo>
                  <a:lnTo>
                    <a:pt x="313331" y="2047984"/>
                  </a:lnTo>
                  <a:lnTo>
                    <a:pt x="346566" y="2010403"/>
                  </a:lnTo>
                  <a:lnTo>
                    <a:pt x="380728" y="1974020"/>
                  </a:lnTo>
                  <a:lnTo>
                    <a:pt x="415808" y="1938897"/>
                  </a:lnTo>
                  <a:lnTo>
                    <a:pt x="451796" y="1905096"/>
                  </a:lnTo>
                  <a:lnTo>
                    <a:pt x="488682" y="1872679"/>
                  </a:lnTo>
                  <a:lnTo>
                    <a:pt x="526459" y="1841707"/>
                  </a:lnTo>
                  <a:lnTo>
                    <a:pt x="565116" y="1812242"/>
                  </a:lnTo>
                  <a:lnTo>
                    <a:pt x="604643" y="1784345"/>
                  </a:lnTo>
                  <a:lnTo>
                    <a:pt x="645033" y="1758079"/>
                  </a:lnTo>
                  <a:lnTo>
                    <a:pt x="686275" y="1733505"/>
                  </a:lnTo>
                  <a:lnTo>
                    <a:pt x="728360" y="1710684"/>
                  </a:lnTo>
                  <a:lnTo>
                    <a:pt x="771279" y="1689679"/>
                  </a:lnTo>
                  <a:lnTo>
                    <a:pt x="815022" y="1670550"/>
                  </a:lnTo>
                  <a:lnTo>
                    <a:pt x="859580" y="1653360"/>
                  </a:lnTo>
                  <a:lnTo>
                    <a:pt x="904945" y="1638170"/>
                  </a:lnTo>
                  <a:lnTo>
                    <a:pt x="951106" y="1625042"/>
                  </a:lnTo>
                  <a:lnTo>
                    <a:pt x="998054" y="1614038"/>
                  </a:lnTo>
                  <a:lnTo>
                    <a:pt x="1045780" y="1605219"/>
                  </a:lnTo>
                  <a:lnTo>
                    <a:pt x="1094275" y="1598646"/>
                  </a:lnTo>
                  <a:lnTo>
                    <a:pt x="1143530" y="1594382"/>
                  </a:lnTo>
                  <a:lnTo>
                    <a:pt x="1605012" y="1478744"/>
                  </a:lnTo>
                  <a:lnTo>
                    <a:pt x="1657246" y="1462427"/>
                  </a:lnTo>
                  <a:lnTo>
                    <a:pt x="1706054" y="1442645"/>
                  </a:lnTo>
                  <a:lnTo>
                    <a:pt x="1751616" y="1419584"/>
                  </a:lnTo>
                  <a:lnTo>
                    <a:pt x="1794113" y="1393432"/>
                  </a:lnTo>
                  <a:lnTo>
                    <a:pt x="1833727" y="1364375"/>
                  </a:lnTo>
                  <a:lnTo>
                    <a:pt x="1870639" y="1332601"/>
                  </a:lnTo>
                  <a:lnTo>
                    <a:pt x="1905029" y="1298295"/>
                  </a:lnTo>
                  <a:lnTo>
                    <a:pt x="1937080" y="1261645"/>
                  </a:lnTo>
                  <a:lnTo>
                    <a:pt x="1966971" y="1222837"/>
                  </a:lnTo>
                  <a:lnTo>
                    <a:pt x="1994885" y="1182059"/>
                  </a:lnTo>
                  <a:lnTo>
                    <a:pt x="2021001" y="1139496"/>
                  </a:lnTo>
                  <a:lnTo>
                    <a:pt x="2044924" y="1096428"/>
                  </a:lnTo>
                  <a:lnTo>
                    <a:pt x="2067474" y="1052015"/>
                  </a:lnTo>
                  <a:lnTo>
                    <a:pt x="2088819" y="1006432"/>
                  </a:lnTo>
                  <a:lnTo>
                    <a:pt x="2109128" y="959852"/>
                  </a:lnTo>
                  <a:lnTo>
                    <a:pt x="2128569" y="912449"/>
                  </a:lnTo>
                  <a:lnTo>
                    <a:pt x="2147308" y="864399"/>
                  </a:lnTo>
                  <a:lnTo>
                    <a:pt x="2165516" y="815874"/>
                  </a:lnTo>
                  <a:lnTo>
                    <a:pt x="2183359" y="767050"/>
                  </a:lnTo>
                  <a:lnTo>
                    <a:pt x="2218625" y="669198"/>
                  </a:lnTo>
                  <a:lnTo>
                    <a:pt x="2236383" y="620519"/>
                  </a:lnTo>
                  <a:lnTo>
                    <a:pt x="2254450" y="572236"/>
                  </a:lnTo>
                  <a:lnTo>
                    <a:pt x="2272992" y="524525"/>
                  </a:lnTo>
                  <a:lnTo>
                    <a:pt x="2292178" y="477558"/>
                  </a:lnTo>
                  <a:lnTo>
                    <a:pt x="2312177" y="431510"/>
                  </a:lnTo>
                  <a:lnTo>
                    <a:pt x="2333156" y="386556"/>
                  </a:lnTo>
                  <a:lnTo>
                    <a:pt x="2355283" y="342869"/>
                  </a:lnTo>
                  <a:lnTo>
                    <a:pt x="2378726" y="300623"/>
                  </a:lnTo>
                  <a:lnTo>
                    <a:pt x="2403930" y="259572"/>
                  </a:lnTo>
                  <a:lnTo>
                    <a:pt x="2430827" y="220348"/>
                  </a:lnTo>
                  <a:lnTo>
                    <a:pt x="2459588" y="183131"/>
                  </a:lnTo>
                  <a:lnTo>
                    <a:pt x="2490379" y="148100"/>
                  </a:lnTo>
                  <a:lnTo>
                    <a:pt x="2523369" y="115436"/>
                  </a:lnTo>
                  <a:lnTo>
                    <a:pt x="2559719" y="84253"/>
                  </a:lnTo>
                  <a:lnTo>
                    <a:pt x="2598749" y="55088"/>
                  </a:lnTo>
                  <a:lnTo>
                    <a:pt x="2640189" y="27935"/>
                  </a:lnTo>
                  <a:lnTo>
                    <a:pt x="2683765" y="2792"/>
                  </a:lnTo>
                  <a:lnTo>
                    <a:pt x="2689251" y="0"/>
                  </a:lnTo>
                  <a:lnTo>
                    <a:pt x="2689251" y="2548379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83" y="1894250"/>
              <a:ext cx="4675466" cy="28667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6124" y="372706"/>
            <a:ext cx="4174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i="1" spc="440" dirty="0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sz="3200" b="0" i="1" spc="-540" dirty="0">
                <a:solidFill>
                  <a:srgbClr val="434343"/>
                </a:solidFill>
                <a:latin typeface="Arial"/>
                <a:cs typeface="Arial"/>
              </a:rPr>
              <a:t>e</a:t>
            </a:r>
            <a:r>
              <a:rPr sz="3200" b="0" i="1" spc="-370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3200" b="0" i="1" spc="-325" dirty="0">
                <a:solidFill>
                  <a:srgbClr val="434343"/>
                </a:solidFill>
                <a:latin typeface="Arial"/>
                <a:cs typeface="Arial"/>
              </a:rPr>
              <a:t>c</a:t>
            </a:r>
            <a:r>
              <a:rPr sz="3200" b="0" i="1" spc="430" dirty="0">
                <a:solidFill>
                  <a:srgbClr val="434343"/>
                </a:solidFill>
                <a:latin typeface="Arial"/>
                <a:cs typeface="Arial"/>
              </a:rPr>
              <a:t>t</a:t>
            </a:r>
            <a:r>
              <a:rPr sz="3200" b="0" i="1" spc="-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b="0" i="1" spc="-150" dirty="0">
                <a:solidFill>
                  <a:srgbClr val="434343"/>
                </a:solidFill>
                <a:latin typeface="Arial"/>
                <a:cs typeface="Arial"/>
              </a:rPr>
              <a:t>C</a:t>
            </a:r>
            <a:r>
              <a:rPr sz="3200" b="0" i="1" spc="-235" dirty="0">
                <a:solidFill>
                  <a:srgbClr val="434343"/>
                </a:solidFill>
                <a:latin typeface="Arial"/>
                <a:cs typeface="Arial"/>
              </a:rPr>
              <a:t>omponents</a:t>
            </a:r>
            <a:r>
              <a:rPr sz="3200" b="0" i="1" spc="-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b="0" i="1" spc="-80" dirty="0">
                <a:solidFill>
                  <a:srgbClr val="434343"/>
                </a:solidFill>
                <a:latin typeface="Arial"/>
                <a:cs typeface="Arial"/>
              </a:rPr>
              <a:t>Us</a:t>
            </a:r>
            <a:r>
              <a:rPr sz="3200" b="0" i="1" spc="-90" dirty="0">
                <a:solidFill>
                  <a:srgbClr val="434343"/>
                </a:solidFill>
                <a:latin typeface="Arial"/>
                <a:cs typeface="Arial"/>
              </a:rPr>
              <a:t>e</a:t>
            </a:r>
            <a:r>
              <a:rPr sz="3200" b="0" i="1" spc="-204" dirty="0">
                <a:solidFill>
                  <a:srgbClr val="434343"/>
                </a:solidFill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8500" y="2232831"/>
            <a:ext cx="1928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latin typeface="Tahoma"/>
                <a:cs typeface="Tahoma"/>
              </a:rPr>
              <a:t>Functional </a:t>
            </a:r>
            <a:r>
              <a:rPr sz="1800" spc="20" dirty="0">
                <a:latin typeface="Tahoma"/>
                <a:cs typeface="Tahoma"/>
              </a:rPr>
              <a:t> Components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used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85" dirty="0"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1200" y="2930315"/>
            <a:ext cx="1303655" cy="213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5" dirty="0">
                <a:solidFill>
                  <a:srgbClr val="434343"/>
                </a:solidFill>
                <a:latin typeface="Courier New"/>
                <a:cs typeface="Courier New"/>
              </a:rPr>
              <a:t>Announcement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01200" y="3143675"/>
            <a:ext cx="652145" cy="213360"/>
          </a:xfrm>
          <a:custGeom>
            <a:avLst/>
            <a:gdLst/>
            <a:ahLst/>
            <a:cxnLst/>
            <a:rect l="l" t="t" r="r" b="b"/>
            <a:pathLst>
              <a:path w="652144" h="213360">
                <a:moveTo>
                  <a:pt x="651616" y="213359"/>
                </a:moveTo>
                <a:lnTo>
                  <a:pt x="0" y="213359"/>
                </a:lnTo>
                <a:lnTo>
                  <a:pt x="0" y="0"/>
                </a:lnTo>
                <a:lnTo>
                  <a:pt x="651616" y="0"/>
                </a:lnTo>
                <a:lnTo>
                  <a:pt x="651616" y="2133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01200" y="3143675"/>
            <a:ext cx="65214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5" dirty="0">
                <a:solidFill>
                  <a:srgbClr val="434343"/>
                </a:solidFill>
                <a:latin typeface="Courier New"/>
                <a:cs typeface="Courier New"/>
              </a:rPr>
              <a:t>Navbar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01200" y="3357035"/>
            <a:ext cx="652145" cy="213360"/>
          </a:xfrm>
          <a:custGeom>
            <a:avLst/>
            <a:gdLst/>
            <a:ahLst/>
            <a:cxnLst/>
            <a:rect l="l" t="t" r="r" b="b"/>
            <a:pathLst>
              <a:path w="652144" h="213360">
                <a:moveTo>
                  <a:pt x="651616" y="213359"/>
                </a:moveTo>
                <a:lnTo>
                  <a:pt x="0" y="213359"/>
                </a:lnTo>
                <a:lnTo>
                  <a:pt x="0" y="0"/>
                </a:lnTo>
                <a:lnTo>
                  <a:pt x="651616" y="0"/>
                </a:lnTo>
                <a:lnTo>
                  <a:pt x="651616" y="2133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01200" y="3373728"/>
            <a:ext cx="65214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1400" spc="-5" dirty="0">
                <a:solidFill>
                  <a:srgbClr val="434343"/>
                </a:solidFill>
                <a:latin typeface="Courier New"/>
                <a:cs typeface="Courier New"/>
              </a:rPr>
              <a:t>Slider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8500" y="3550583"/>
            <a:ext cx="10922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34343"/>
                </a:solidFill>
                <a:latin typeface="Courier New"/>
                <a:cs typeface="Courier New"/>
              </a:rPr>
              <a:t>Categories  Products </a:t>
            </a:r>
            <a:r>
              <a:rPr sz="1400" dirty="0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434343"/>
                </a:solidFill>
                <a:latin typeface="Courier New"/>
                <a:cs typeface="Courier New"/>
              </a:rPr>
              <a:t>Newsletter  Footer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68750" y="1333465"/>
            <a:ext cx="5585460" cy="243840"/>
          </a:xfrm>
          <a:custGeom>
            <a:avLst/>
            <a:gdLst/>
            <a:ahLst/>
            <a:cxnLst/>
            <a:rect l="l" t="t" r="r" b="b"/>
            <a:pathLst>
              <a:path w="5585459" h="243840">
                <a:moveTo>
                  <a:pt x="5585048" y="243839"/>
                </a:moveTo>
                <a:lnTo>
                  <a:pt x="0" y="243839"/>
                </a:lnTo>
                <a:lnTo>
                  <a:pt x="0" y="0"/>
                </a:lnTo>
                <a:lnTo>
                  <a:pt x="5585048" y="0"/>
                </a:lnTo>
                <a:lnTo>
                  <a:pt x="5585048" y="2438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056050" y="1068797"/>
            <a:ext cx="660463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Georgia"/>
                <a:cs typeface="Georgia"/>
              </a:rPr>
              <a:t>This is an example of Functional Component used.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By writing </a:t>
            </a: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a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javascript </a:t>
            </a:r>
            <a:r>
              <a:rPr sz="1600" spc="-37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function,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we can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create </a:t>
            </a: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 functional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components in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React App.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00387"/>
            <a:ext cx="1737360" cy="1243330"/>
          </a:xfrm>
          <a:custGeom>
            <a:avLst/>
            <a:gdLst/>
            <a:ahLst/>
            <a:cxnLst/>
            <a:rect l="l" t="t" r="r" b="b"/>
            <a:pathLst>
              <a:path w="1737360" h="1243329">
                <a:moveTo>
                  <a:pt x="1736815" y="1243111"/>
                </a:moveTo>
                <a:lnTo>
                  <a:pt x="0" y="1243111"/>
                </a:lnTo>
                <a:lnTo>
                  <a:pt x="0" y="0"/>
                </a:lnTo>
                <a:lnTo>
                  <a:pt x="72948" y="13904"/>
                </a:lnTo>
                <a:lnTo>
                  <a:pt x="116368" y="26385"/>
                </a:lnTo>
                <a:lnTo>
                  <a:pt x="158831" y="41831"/>
                </a:lnTo>
                <a:lnTo>
                  <a:pt x="200205" y="60312"/>
                </a:lnTo>
                <a:lnTo>
                  <a:pt x="240359" y="81898"/>
                </a:lnTo>
                <a:lnTo>
                  <a:pt x="279160" y="106659"/>
                </a:lnTo>
                <a:lnTo>
                  <a:pt x="316476" y="134664"/>
                </a:lnTo>
                <a:lnTo>
                  <a:pt x="352174" y="165983"/>
                </a:lnTo>
                <a:lnTo>
                  <a:pt x="386123" y="200687"/>
                </a:lnTo>
                <a:lnTo>
                  <a:pt x="418191" y="238845"/>
                </a:lnTo>
                <a:lnTo>
                  <a:pt x="448245" y="280527"/>
                </a:lnTo>
                <a:lnTo>
                  <a:pt x="476154" y="325802"/>
                </a:lnTo>
                <a:lnTo>
                  <a:pt x="500548" y="370002"/>
                </a:lnTo>
                <a:lnTo>
                  <a:pt x="522964" y="413617"/>
                </a:lnTo>
                <a:lnTo>
                  <a:pt x="544319" y="456571"/>
                </a:lnTo>
                <a:lnTo>
                  <a:pt x="565532" y="498789"/>
                </a:lnTo>
                <a:lnTo>
                  <a:pt x="587521" y="540194"/>
                </a:lnTo>
                <a:lnTo>
                  <a:pt x="611205" y="580710"/>
                </a:lnTo>
                <a:lnTo>
                  <a:pt x="637503" y="620262"/>
                </a:lnTo>
                <a:lnTo>
                  <a:pt x="667332" y="658773"/>
                </a:lnTo>
                <a:lnTo>
                  <a:pt x="701611" y="696167"/>
                </a:lnTo>
                <a:lnTo>
                  <a:pt x="739293" y="729896"/>
                </a:lnTo>
                <a:lnTo>
                  <a:pt x="778316" y="758524"/>
                </a:lnTo>
                <a:lnTo>
                  <a:pt x="818580" y="782655"/>
                </a:lnTo>
                <a:lnTo>
                  <a:pt x="859985" y="802892"/>
                </a:lnTo>
                <a:lnTo>
                  <a:pt x="902430" y="819839"/>
                </a:lnTo>
                <a:lnTo>
                  <a:pt x="945815" y="834099"/>
                </a:lnTo>
                <a:lnTo>
                  <a:pt x="990039" y="846277"/>
                </a:lnTo>
                <a:lnTo>
                  <a:pt x="1035003" y="856975"/>
                </a:lnTo>
                <a:lnTo>
                  <a:pt x="1173328" y="886230"/>
                </a:lnTo>
                <a:lnTo>
                  <a:pt x="1220246" y="897046"/>
                </a:lnTo>
                <a:lnTo>
                  <a:pt x="1267402" y="909401"/>
                </a:lnTo>
                <a:lnTo>
                  <a:pt x="1314694" y="923898"/>
                </a:lnTo>
                <a:lnTo>
                  <a:pt x="1359973" y="939485"/>
                </a:lnTo>
                <a:lnTo>
                  <a:pt x="1405668" y="956507"/>
                </a:lnTo>
                <a:lnTo>
                  <a:pt x="1451139" y="975252"/>
                </a:lnTo>
                <a:lnTo>
                  <a:pt x="1495749" y="996009"/>
                </a:lnTo>
                <a:lnTo>
                  <a:pt x="1538857" y="1019065"/>
                </a:lnTo>
                <a:lnTo>
                  <a:pt x="1579824" y="1044707"/>
                </a:lnTo>
                <a:lnTo>
                  <a:pt x="1618011" y="1073222"/>
                </a:lnTo>
                <a:lnTo>
                  <a:pt x="1652779" y="1104900"/>
                </a:lnTo>
                <a:lnTo>
                  <a:pt x="1683487" y="1140026"/>
                </a:lnTo>
                <a:lnTo>
                  <a:pt x="1709498" y="1178889"/>
                </a:lnTo>
                <a:lnTo>
                  <a:pt x="1730172" y="1221776"/>
                </a:lnTo>
                <a:lnTo>
                  <a:pt x="1736815" y="1243111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7622" y="0"/>
            <a:ext cx="886460" cy="2292985"/>
          </a:xfrm>
          <a:custGeom>
            <a:avLst/>
            <a:gdLst/>
            <a:ahLst/>
            <a:cxnLst/>
            <a:rect l="l" t="t" r="r" b="b"/>
            <a:pathLst>
              <a:path w="886459" h="2292985">
                <a:moveTo>
                  <a:pt x="886377" y="2292376"/>
                </a:moveTo>
                <a:lnTo>
                  <a:pt x="845553" y="2280184"/>
                </a:lnTo>
                <a:lnTo>
                  <a:pt x="801856" y="2265034"/>
                </a:lnTo>
                <a:lnTo>
                  <a:pt x="758919" y="2248012"/>
                </a:lnTo>
                <a:lnTo>
                  <a:pt x="716869" y="2229159"/>
                </a:lnTo>
                <a:lnTo>
                  <a:pt x="675833" y="2208511"/>
                </a:lnTo>
                <a:lnTo>
                  <a:pt x="635939" y="2186110"/>
                </a:lnTo>
                <a:lnTo>
                  <a:pt x="597313" y="2161995"/>
                </a:lnTo>
                <a:lnTo>
                  <a:pt x="560083" y="2136203"/>
                </a:lnTo>
                <a:lnTo>
                  <a:pt x="524376" y="2108776"/>
                </a:lnTo>
                <a:lnTo>
                  <a:pt x="490319" y="2079751"/>
                </a:lnTo>
                <a:lnTo>
                  <a:pt x="458040" y="2049168"/>
                </a:lnTo>
                <a:lnTo>
                  <a:pt x="426500" y="2015762"/>
                </a:lnTo>
                <a:lnTo>
                  <a:pt x="397161" y="1980759"/>
                </a:lnTo>
                <a:lnTo>
                  <a:pt x="370167" y="1944204"/>
                </a:lnTo>
                <a:lnTo>
                  <a:pt x="345660" y="1906140"/>
                </a:lnTo>
                <a:lnTo>
                  <a:pt x="323783" y="1866612"/>
                </a:lnTo>
                <a:lnTo>
                  <a:pt x="304679" y="1825664"/>
                </a:lnTo>
                <a:lnTo>
                  <a:pt x="288491" y="1783339"/>
                </a:lnTo>
                <a:lnTo>
                  <a:pt x="275361" y="1739683"/>
                </a:lnTo>
                <a:lnTo>
                  <a:pt x="265433" y="1694738"/>
                </a:lnTo>
                <a:lnTo>
                  <a:pt x="258850" y="1648549"/>
                </a:lnTo>
                <a:lnTo>
                  <a:pt x="255753" y="1601159"/>
                </a:lnTo>
                <a:lnTo>
                  <a:pt x="256287" y="1552614"/>
                </a:lnTo>
                <a:lnTo>
                  <a:pt x="260593" y="1502957"/>
                </a:lnTo>
                <a:lnTo>
                  <a:pt x="268815" y="1452231"/>
                </a:lnTo>
                <a:lnTo>
                  <a:pt x="281096" y="1400482"/>
                </a:lnTo>
                <a:lnTo>
                  <a:pt x="295101" y="1351978"/>
                </a:lnTo>
                <a:lnTo>
                  <a:pt x="310091" y="1305287"/>
                </a:lnTo>
                <a:lnTo>
                  <a:pt x="325364" y="1259813"/>
                </a:lnTo>
                <a:lnTo>
                  <a:pt x="340217" y="1214961"/>
                </a:lnTo>
                <a:lnTo>
                  <a:pt x="353946" y="1170134"/>
                </a:lnTo>
                <a:lnTo>
                  <a:pt x="365848" y="1124737"/>
                </a:lnTo>
                <a:lnTo>
                  <a:pt x="375220" y="1078174"/>
                </a:lnTo>
                <a:lnTo>
                  <a:pt x="381359" y="1029850"/>
                </a:lnTo>
                <a:lnTo>
                  <a:pt x="383562" y="979169"/>
                </a:lnTo>
                <a:lnTo>
                  <a:pt x="380767" y="928673"/>
                </a:lnTo>
                <a:lnTo>
                  <a:pt x="373416" y="880837"/>
                </a:lnTo>
                <a:lnTo>
                  <a:pt x="362008" y="835302"/>
                </a:lnTo>
                <a:lnTo>
                  <a:pt x="347040" y="791715"/>
                </a:lnTo>
                <a:lnTo>
                  <a:pt x="329010" y="749718"/>
                </a:lnTo>
                <a:lnTo>
                  <a:pt x="308416" y="708956"/>
                </a:lnTo>
                <a:lnTo>
                  <a:pt x="285755" y="669073"/>
                </a:lnTo>
                <a:lnTo>
                  <a:pt x="261525" y="629714"/>
                </a:lnTo>
                <a:lnTo>
                  <a:pt x="236224" y="590522"/>
                </a:lnTo>
                <a:lnTo>
                  <a:pt x="210350" y="551141"/>
                </a:lnTo>
                <a:lnTo>
                  <a:pt x="184400" y="511216"/>
                </a:lnTo>
                <a:lnTo>
                  <a:pt x="158873" y="470392"/>
                </a:lnTo>
                <a:lnTo>
                  <a:pt x="134265" y="428311"/>
                </a:lnTo>
                <a:lnTo>
                  <a:pt x="111074" y="384619"/>
                </a:lnTo>
                <a:lnTo>
                  <a:pt x="90079" y="341581"/>
                </a:lnTo>
                <a:lnTo>
                  <a:pt x="69804" y="297233"/>
                </a:lnTo>
                <a:lnTo>
                  <a:pt x="50906" y="251824"/>
                </a:lnTo>
                <a:lnTo>
                  <a:pt x="34039" y="205602"/>
                </a:lnTo>
                <a:lnTo>
                  <a:pt x="19860" y="158817"/>
                </a:lnTo>
                <a:lnTo>
                  <a:pt x="9023" y="111717"/>
                </a:lnTo>
                <a:lnTo>
                  <a:pt x="2185" y="64551"/>
                </a:lnTo>
                <a:lnTo>
                  <a:pt x="0" y="17567"/>
                </a:lnTo>
                <a:lnTo>
                  <a:pt x="1178" y="0"/>
                </a:lnTo>
                <a:lnTo>
                  <a:pt x="886377" y="0"/>
                </a:lnTo>
                <a:lnTo>
                  <a:pt x="886377" y="2292376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3074" y="1907700"/>
            <a:ext cx="5036574" cy="31366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2346" y="213621"/>
            <a:ext cx="7493634" cy="159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678180" indent="-35179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React Higher-Order Components are popular advanced React pattern to </a:t>
            </a:r>
            <a:r>
              <a:rPr sz="1600" spc="-37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deploy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reusable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logic and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functionality</a:t>
            </a:r>
            <a:r>
              <a:rPr sz="1600" spc="2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across React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components.</a:t>
            </a:r>
            <a:endParaRPr sz="1600">
              <a:latin typeface="Georgia"/>
              <a:cs typeface="Georgia"/>
            </a:endParaRPr>
          </a:p>
          <a:p>
            <a:pPr marL="363855" marR="5080" indent="-336550">
              <a:lnSpc>
                <a:spcPct val="100000"/>
              </a:lnSpc>
              <a:spcBef>
                <a:spcPts val="845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sz="1400" spc="-5" dirty="0">
                <a:latin typeface="Georgia"/>
                <a:cs typeface="Georgia"/>
              </a:rPr>
              <a:t>Here, in the slider component we used the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function takes an array, usually from state </a:t>
            </a:r>
            <a:r>
              <a:rPr sz="1600" spc="-37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which was retrieved from backend with </a:t>
            </a:r>
            <a:r>
              <a:rPr sz="1600" b="1" i="1" spc="-5" dirty="0">
                <a:solidFill>
                  <a:srgbClr val="292929"/>
                </a:solidFill>
                <a:latin typeface="Georgia"/>
                <a:cs typeface="Georgia"/>
              </a:rPr>
              <a:t>fetch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or from props passed down from </a:t>
            </a: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parent component, and </a:t>
            </a:r>
            <a:r>
              <a:rPr sz="1600" b="1" i="1" spc="-5" dirty="0">
                <a:solidFill>
                  <a:srgbClr val="292929"/>
                </a:solidFill>
                <a:latin typeface="Georgia"/>
                <a:cs typeface="Georgia"/>
              </a:rPr>
              <a:t>maps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each element in the array, transforming each </a:t>
            </a: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element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in the array into </a:t>
            </a: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React component.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4" y="55844"/>
            <a:ext cx="556562" cy="3350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31373" y="1418105"/>
            <a:ext cx="4213225" cy="3725545"/>
            <a:chOff x="4931373" y="1418105"/>
            <a:chExt cx="4213225" cy="3725545"/>
          </a:xfrm>
        </p:grpSpPr>
        <p:sp>
          <p:nvSpPr>
            <p:cNvPr id="3" name="object 3"/>
            <p:cNvSpPr/>
            <p:nvPr/>
          </p:nvSpPr>
          <p:spPr>
            <a:xfrm>
              <a:off x="6237203" y="1418105"/>
              <a:ext cx="2907030" cy="3214370"/>
            </a:xfrm>
            <a:custGeom>
              <a:avLst/>
              <a:gdLst/>
              <a:ahLst/>
              <a:cxnLst/>
              <a:rect l="l" t="t" r="r" b="b"/>
              <a:pathLst>
                <a:path w="2907029" h="3214370">
                  <a:moveTo>
                    <a:pt x="2260253" y="3214095"/>
                  </a:moveTo>
                  <a:lnTo>
                    <a:pt x="2207989" y="3211395"/>
                  </a:lnTo>
                  <a:lnTo>
                    <a:pt x="2155467" y="3205960"/>
                  </a:lnTo>
                  <a:lnTo>
                    <a:pt x="2103004" y="3197821"/>
                  </a:lnTo>
                  <a:lnTo>
                    <a:pt x="2053898" y="3187705"/>
                  </a:lnTo>
                  <a:lnTo>
                    <a:pt x="2005390" y="3175242"/>
                  </a:lnTo>
                  <a:lnTo>
                    <a:pt x="1957742" y="3160462"/>
                  </a:lnTo>
                  <a:lnTo>
                    <a:pt x="1911216" y="3143393"/>
                  </a:lnTo>
                  <a:lnTo>
                    <a:pt x="1866074" y="3124065"/>
                  </a:lnTo>
                  <a:lnTo>
                    <a:pt x="1822580" y="3102505"/>
                  </a:lnTo>
                  <a:lnTo>
                    <a:pt x="1780995" y="3078742"/>
                  </a:lnTo>
                  <a:lnTo>
                    <a:pt x="1739159" y="3049328"/>
                  </a:lnTo>
                  <a:lnTo>
                    <a:pt x="1698984" y="3015438"/>
                  </a:lnTo>
                  <a:lnTo>
                    <a:pt x="1660193" y="2978327"/>
                  </a:lnTo>
                  <a:lnTo>
                    <a:pt x="1622507" y="2939249"/>
                  </a:lnTo>
                  <a:lnTo>
                    <a:pt x="1549344" y="2860205"/>
                  </a:lnTo>
                  <a:lnTo>
                    <a:pt x="1513311" y="2822747"/>
                  </a:lnTo>
                  <a:lnTo>
                    <a:pt x="1477561" y="2789502"/>
                  </a:lnTo>
                  <a:lnTo>
                    <a:pt x="1439929" y="2758769"/>
                  </a:lnTo>
                  <a:lnTo>
                    <a:pt x="1400594" y="2730412"/>
                  </a:lnTo>
                  <a:lnTo>
                    <a:pt x="1359735" y="2704294"/>
                  </a:lnTo>
                  <a:lnTo>
                    <a:pt x="1317531" y="2680278"/>
                  </a:lnTo>
                  <a:lnTo>
                    <a:pt x="1274161" y="2658226"/>
                  </a:lnTo>
                  <a:lnTo>
                    <a:pt x="1229803" y="2638002"/>
                  </a:lnTo>
                  <a:lnTo>
                    <a:pt x="1184637" y="2619468"/>
                  </a:lnTo>
                  <a:lnTo>
                    <a:pt x="1138841" y="2602489"/>
                  </a:lnTo>
                  <a:lnTo>
                    <a:pt x="1092595" y="2586925"/>
                  </a:lnTo>
                  <a:lnTo>
                    <a:pt x="1046077" y="2572641"/>
                  </a:lnTo>
                  <a:lnTo>
                    <a:pt x="999466" y="2559500"/>
                  </a:lnTo>
                  <a:lnTo>
                    <a:pt x="952941" y="2547365"/>
                  </a:lnTo>
                  <a:lnTo>
                    <a:pt x="899034" y="2535366"/>
                  </a:lnTo>
                  <a:lnTo>
                    <a:pt x="828919" y="2523433"/>
                  </a:lnTo>
                  <a:lnTo>
                    <a:pt x="775988" y="2516155"/>
                  </a:lnTo>
                  <a:lnTo>
                    <a:pt x="612945" y="2496381"/>
                  </a:lnTo>
                  <a:lnTo>
                    <a:pt x="558315" y="2488795"/>
                  </a:lnTo>
                  <a:lnTo>
                    <a:pt x="504109" y="2479872"/>
                  </a:lnTo>
                  <a:lnTo>
                    <a:pt x="456454" y="2470385"/>
                  </a:lnTo>
                  <a:lnTo>
                    <a:pt x="409647" y="2459076"/>
                  </a:lnTo>
                  <a:lnTo>
                    <a:pt x="363929" y="2445589"/>
                  </a:lnTo>
                  <a:lnTo>
                    <a:pt x="319542" y="2429566"/>
                  </a:lnTo>
                  <a:lnTo>
                    <a:pt x="276727" y="2410652"/>
                  </a:lnTo>
                  <a:lnTo>
                    <a:pt x="235727" y="2388489"/>
                  </a:lnTo>
                  <a:lnTo>
                    <a:pt x="196783" y="2362722"/>
                  </a:lnTo>
                  <a:lnTo>
                    <a:pt x="160135" y="2332993"/>
                  </a:lnTo>
                  <a:lnTo>
                    <a:pt x="126027" y="2298947"/>
                  </a:lnTo>
                  <a:lnTo>
                    <a:pt x="94699" y="2260226"/>
                  </a:lnTo>
                  <a:lnTo>
                    <a:pt x="66393" y="2216475"/>
                  </a:lnTo>
                  <a:lnTo>
                    <a:pt x="43464" y="2172145"/>
                  </a:lnTo>
                  <a:lnTo>
                    <a:pt x="25595" y="2127733"/>
                  </a:lnTo>
                  <a:lnTo>
                    <a:pt x="12551" y="2083317"/>
                  </a:lnTo>
                  <a:lnTo>
                    <a:pt x="4098" y="2038972"/>
                  </a:lnTo>
                  <a:lnTo>
                    <a:pt x="0" y="1994778"/>
                  </a:lnTo>
                  <a:lnTo>
                    <a:pt x="21" y="1950810"/>
                  </a:lnTo>
                  <a:lnTo>
                    <a:pt x="3928" y="1907146"/>
                  </a:lnTo>
                  <a:lnTo>
                    <a:pt x="11484" y="1863864"/>
                  </a:lnTo>
                  <a:lnTo>
                    <a:pt x="22456" y="1821040"/>
                  </a:lnTo>
                  <a:lnTo>
                    <a:pt x="36606" y="1778751"/>
                  </a:lnTo>
                  <a:lnTo>
                    <a:pt x="53701" y="1737076"/>
                  </a:lnTo>
                  <a:lnTo>
                    <a:pt x="73506" y="1696090"/>
                  </a:lnTo>
                  <a:lnTo>
                    <a:pt x="95785" y="1655871"/>
                  </a:lnTo>
                  <a:lnTo>
                    <a:pt x="120303" y="1616497"/>
                  </a:lnTo>
                  <a:lnTo>
                    <a:pt x="146825" y="1578045"/>
                  </a:lnTo>
                  <a:lnTo>
                    <a:pt x="175116" y="1540591"/>
                  </a:lnTo>
                  <a:lnTo>
                    <a:pt x="204941" y="1504213"/>
                  </a:lnTo>
                  <a:lnTo>
                    <a:pt x="236065" y="1468988"/>
                  </a:lnTo>
                  <a:lnTo>
                    <a:pt x="268252" y="1434994"/>
                  </a:lnTo>
                  <a:lnTo>
                    <a:pt x="301268" y="1402307"/>
                  </a:lnTo>
                  <a:lnTo>
                    <a:pt x="344819" y="1361224"/>
                  </a:lnTo>
                  <a:lnTo>
                    <a:pt x="461660" y="1253577"/>
                  </a:lnTo>
                  <a:lnTo>
                    <a:pt x="496396" y="1221117"/>
                  </a:lnTo>
                  <a:lnTo>
                    <a:pt x="529224" y="1189481"/>
                  </a:lnTo>
                  <a:lnTo>
                    <a:pt x="560261" y="1158133"/>
                  </a:lnTo>
                  <a:lnTo>
                    <a:pt x="589626" y="1126541"/>
                  </a:lnTo>
                  <a:lnTo>
                    <a:pt x="617437" y="1094172"/>
                  </a:lnTo>
                  <a:lnTo>
                    <a:pt x="643812" y="1060491"/>
                  </a:lnTo>
                  <a:lnTo>
                    <a:pt x="668868" y="1024967"/>
                  </a:lnTo>
                  <a:lnTo>
                    <a:pt x="692725" y="987064"/>
                  </a:lnTo>
                  <a:lnTo>
                    <a:pt x="715500" y="946251"/>
                  </a:lnTo>
                  <a:lnTo>
                    <a:pt x="737311" y="901993"/>
                  </a:lnTo>
                  <a:lnTo>
                    <a:pt x="758276" y="853758"/>
                  </a:lnTo>
                  <a:lnTo>
                    <a:pt x="778514" y="801011"/>
                  </a:lnTo>
                  <a:lnTo>
                    <a:pt x="798142" y="743220"/>
                  </a:lnTo>
                  <a:lnTo>
                    <a:pt x="817279" y="679851"/>
                  </a:lnTo>
                  <a:lnTo>
                    <a:pt x="832028" y="630436"/>
                  </a:lnTo>
                  <a:lnTo>
                    <a:pt x="847842" y="581728"/>
                  </a:lnTo>
                  <a:lnTo>
                    <a:pt x="864760" y="533885"/>
                  </a:lnTo>
                  <a:lnTo>
                    <a:pt x="882822" y="487066"/>
                  </a:lnTo>
                  <a:lnTo>
                    <a:pt x="902067" y="441430"/>
                  </a:lnTo>
                  <a:lnTo>
                    <a:pt x="922533" y="397134"/>
                  </a:lnTo>
                  <a:lnTo>
                    <a:pt x="944261" y="354337"/>
                  </a:lnTo>
                  <a:lnTo>
                    <a:pt x="967290" y="313197"/>
                  </a:lnTo>
                  <a:lnTo>
                    <a:pt x="991658" y="273874"/>
                  </a:lnTo>
                  <a:lnTo>
                    <a:pt x="1017405" y="236525"/>
                  </a:lnTo>
                  <a:lnTo>
                    <a:pt x="1044571" y="201308"/>
                  </a:lnTo>
                  <a:lnTo>
                    <a:pt x="1073195" y="168383"/>
                  </a:lnTo>
                  <a:lnTo>
                    <a:pt x="1103315" y="137908"/>
                  </a:lnTo>
                  <a:lnTo>
                    <a:pt x="1134972" y="110040"/>
                  </a:lnTo>
                  <a:lnTo>
                    <a:pt x="1168204" y="84939"/>
                  </a:lnTo>
                  <a:lnTo>
                    <a:pt x="1203051" y="62763"/>
                  </a:lnTo>
                  <a:lnTo>
                    <a:pt x="1239552" y="43670"/>
                  </a:lnTo>
                  <a:lnTo>
                    <a:pt x="1277747" y="27819"/>
                  </a:lnTo>
                  <a:lnTo>
                    <a:pt x="1317674" y="15368"/>
                  </a:lnTo>
                  <a:lnTo>
                    <a:pt x="1359373" y="6475"/>
                  </a:lnTo>
                  <a:lnTo>
                    <a:pt x="1402883" y="1300"/>
                  </a:lnTo>
                  <a:lnTo>
                    <a:pt x="1448244" y="0"/>
                  </a:lnTo>
                  <a:lnTo>
                    <a:pt x="1495494" y="2733"/>
                  </a:lnTo>
                  <a:lnTo>
                    <a:pt x="1533456" y="7168"/>
                  </a:lnTo>
                  <a:lnTo>
                    <a:pt x="1619275" y="23332"/>
                  </a:lnTo>
                  <a:lnTo>
                    <a:pt x="1666578" y="35985"/>
                  </a:lnTo>
                  <a:lnTo>
                    <a:pt x="1712530" y="50922"/>
                  </a:lnTo>
                  <a:lnTo>
                    <a:pt x="1757234" y="68003"/>
                  </a:lnTo>
                  <a:lnTo>
                    <a:pt x="1800792" y="87087"/>
                  </a:lnTo>
                  <a:lnTo>
                    <a:pt x="1843306" y="108034"/>
                  </a:lnTo>
                  <a:lnTo>
                    <a:pt x="1884878" y="130704"/>
                  </a:lnTo>
                  <a:lnTo>
                    <a:pt x="1925610" y="154955"/>
                  </a:lnTo>
                  <a:lnTo>
                    <a:pt x="1965606" y="180649"/>
                  </a:lnTo>
                  <a:lnTo>
                    <a:pt x="2004966" y="207645"/>
                  </a:lnTo>
                  <a:lnTo>
                    <a:pt x="2043794" y="235801"/>
                  </a:lnTo>
                  <a:lnTo>
                    <a:pt x="2082191" y="264978"/>
                  </a:lnTo>
                  <a:lnTo>
                    <a:pt x="2120261" y="295036"/>
                  </a:lnTo>
                  <a:lnTo>
                    <a:pt x="2158104" y="325834"/>
                  </a:lnTo>
                  <a:lnTo>
                    <a:pt x="2195823" y="357231"/>
                  </a:lnTo>
                  <a:lnTo>
                    <a:pt x="2347509" y="486011"/>
                  </a:lnTo>
                  <a:lnTo>
                    <a:pt x="2386144" y="518302"/>
                  </a:lnTo>
                  <a:lnTo>
                    <a:pt x="2425268" y="550350"/>
                  </a:lnTo>
                  <a:lnTo>
                    <a:pt x="2464985" y="582016"/>
                  </a:lnTo>
                  <a:lnTo>
                    <a:pt x="2505396" y="613158"/>
                  </a:lnTo>
                  <a:lnTo>
                    <a:pt x="2546603" y="643636"/>
                  </a:lnTo>
                  <a:lnTo>
                    <a:pt x="2588275" y="671881"/>
                  </a:lnTo>
                  <a:lnTo>
                    <a:pt x="2630863" y="697433"/>
                  </a:lnTo>
                  <a:lnTo>
                    <a:pt x="2674280" y="720533"/>
                  </a:lnTo>
                  <a:lnTo>
                    <a:pt x="2718438" y="741425"/>
                  </a:lnTo>
                  <a:lnTo>
                    <a:pt x="2763250" y="760353"/>
                  </a:lnTo>
                  <a:lnTo>
                    <a:pt x="2808630" y="777560"/>
                  </a:lnTo>
                  <a:lnTo>
                    <a:pt x="2854489" y="793289"/>
                  </a:lnTo>
                  <a:lnTo>
                    <a:pt x="2900741" y="807782"/>
                  </a:lnTo>
                  <a:lnTo>
                    <a:pt x="2906796" y="809538"/>
                  </a:lnTo>
                  <a:lnTo>
                    <a:pt x="2906796" y="2793578"/>
                  </a:lnTo>
                  <a:lnTo>
                    <a:pt x="2694279" y="2994992"/>
                  </a:lnTo>
                  <a:lnTo>
                    <a:pt x="2644351" y="3043122"/>
                  </a:lnTo>
                  <a:lnTo>
                    <a:pt x="2598708" y="3088090"/>
                  </a:lnTo>
                  <a:lnTo>
                    <a:pt x="2557867" y="3129699"/>
                  </a:lnTo>
                  <a:lnTo>
                    <a:pt x="2522348" y="3167749"/>
                  </a:lnTo>
                  <a:lnTo>
                    <a:pt x="2506745" y="3185377"/>
                  </a:lnTo>
                  <a:lnTo>
                    <a:pt x="2460471" y="3196861"/>
                  </a:lnTo>
                  <a:lnTo>
                    <a:pt x="2412371" y="3205441"/>
                  </a:lnTo>
                  <a:lnTo>
                    <a:pt x="2362758" y="3211151"/>
                  </a:lnTo>
                  <a:lnTo>
                    <a:pt x="2311948" y="3214024"/>
                  </a:lnTo>
                  <a:lnTo>
                    <a:pt x="2260253" y="3214095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31373" y="2947540"/>
              <a:ext cx="4213225" cy="2196465"/>
            </a:xfrm>
            <a:custGeom>
              <a:avLst/>
              <a:gdLst/>
              <a:ahLst/>
              <a:cxnLst/>
              <a:rect l="l" t="t" r="r" b="b"/>
              <a:pathLst>
                <a:path w="4213225" h="2196465">
                  <a:moveTo>
                    <a:pt x="4212627" y="936557"/>
                  </a:moveTo>
                  <a:lnTo>
                    <a:pt x="2545644" y="936557"/>
                  </a:lnTo>
                  <a:lnTo>
                    <a:pt x="2588587" y="936488"/>
                  </a:lnTo>
                  <a:lnTo>
                    <a:pt x="2631035" y="934522"/>
                  </a:lnTo>
                  <a:lnTo>
                    <a:pt x="2672933" y="930463"/>
                  </a:lnTo>
                  <a:lnTo>
                    <a:pt x="2714224" y="924114"/>
                  </a:lnTo>
                  <a:lnTo>
                    <a:pt x="2754852" y="915279"/>
                  </a:lnTo>
                  <a:lnTo>
                    <a:pt x="2794760" y="903763"/>
                  </a:lnTo>
                  <a:lnTo>
                    <a:pt x="2833894" y="889369"/>
                  </a:lnTo>
                  <a:lnTo>
                    <a:pt x="2872198" y="871900"/>
                  </a:lnTo>
                  <a:lnTo>
                    <a:pt x="2909614" y="851162"/>
                  </a:lnTo>
                  <a:lnTo>
                    <a:pt x="2946087" y="826957"/>
                  </a:lnTo>
                  <a:lnTo>
                    <a:pt x="2981561" y="799089"/>
                  </a:lnTo>
                  <a:lnTo>
                    <a:pt x="3015980" y="767363"/>
                  </a:lnTo>
                  <a:lnTo>
                    <a:pt x="3312563" y="461403"/>
                  </a:lnTo>
                  <a:lnTo>
                    <a:pt x="3340049" y="422402"/>
                  </a:lnTo>
                  <a:lnTo>
                    <a:pt x="3369217" y="385294"/>
                  </a:lnTo>
                  <a:lnTo>
                    <a:pt x="3400000" y="350051"/>
                  </a:lnTo>
                  <a:lnTo>
                    <a:pt x="3432333" y="316648"/>
                  </a:lnTo>
                  <a:lnTo>
                    <a:pt x="3466150" y="285059"/>
                  </a:lnTo>
                  <a:lnTo>
                    <a:pt x="3501387" y="255259"/>
                  </a:lnTo>
                  <a:lnTo>
                    <a:pt x="3537977" y="227220"/>
                  </a:lnTo>
                  <a:lnTo>
                    <a:pt x="3575856" y="200919"/>
                  </a:lnTo>
                  <a:lnTo>
                    <a:pt x="3614957" y="176328"/>
                  </a:lnTo>
                  <a:lnTo>
                    <a:pt x="3655217" y="153421"/>
                  </a:lnTo>
                  <a:lnTo>
                    <a:pt x="3696568" y="132174"/>
                  </a:lnTo>
                  <a:lnTo>
                    <a:pt x="3738946" y="112559"/>
                  </a:lnTo>
                  <a:lnTo>
                    <a:pt x="3782285" y="94552"/>
                  </a:lnTo>
                  <a:lnTo>
                    <a:pt x="3826520" y="78126"/>
                  </a:lnTo>
                  <a:lnTo>
                    <a:pt x="3871586" y="63255"/>
                  </a:lnTo>
                  <a:lnTo>
                    <a:pt x="3917416" y="49913"/>
                  </a:lnTo>
                  <a:lnTo>
                    <a:pt x="3963947" y="38075"/>
                  </a:lnTo>
                  <a:lnTo>
                    <a:pt x="4011111" y="27715"/>
                  </a:lnTo>
                  <a:lnTo>
                    <a:pt x="4058845" y="18806"/>
                  </a:lnTo>
                  <a:lnTo>
                    <a:pt x="4107081" y="11323"/>
                  </a:lnTo>
                  <a:lnTo>
                    <a:pt x="4155756" y="5241"/>
                  </a:lnTo>
                  <a:lnTo>
                    <a:pt x="4204804" y="532"/>
                  </a:lnTo>
                  <a:lnTo>
                    <a:pt x="4212627" y="0"/>
                  </a:lnTo>
                  <a:lnTo>
                    <a:pt x="4212627" y="936557"/>
                  </a:lnTo>
                  <a:close/>
                </a:path>
                <a:path w="4213225" h="2196465">
                  <a:moveTo>
                    <a:pt x="3389816" y="2195959"/>
                  </a:moveTo>
                  <a:lnTo>
                    <a:pt x="101780" y="2195959"/>
                  </a:lnTo>
                  <a:lnTo>
                    <a:pt x="76477" y="2170016"/>
                  </a:lnTo>
                  <a:lnTo>
                    <a:pt x="42959" y="2129885"/>
                  </a:lnTo>
                  <a:lnTo>
                    <a:pt x="15688" y="2085198"/>
                  </a:lnTo>
                  <a:lnTo>
                    <a:pt x="0" y="2037269"/>
                  </a:lnTo>
                  <a:lnTo>
                    <a:pt x="1234" y="1987408"/>
                  </a:lnTo>
                  <a:lnTo>
                    <a:pt x="16523" y="1950277"/>
                  </a:lnTo>
                  <a:lnTo>
                    <a:pt x="41864" y="1919117"/>
                  </a:lnTo>
                  <a:lnTo>
                    <a:pt x="74317" y="1893931"/>
                  </a:lnTo>
                  <a:lnTo>
                    <a:pt x="110940" y="1874721"/>
                  </a:lnTo>
                  <a:lnTo>
                    <a:pt x="157427" y="1856875"/>
                  </a:lnTo>
                  <a:lnTo>
                    <a:pt x="204751" y="1842405"/>
                  </a:lnTo>
                  <a:lnTo>
                    <a:pt x="252735" y="1830599"/>
                  </a:lnTo>
                  <a:lnTo>
                    <a:pt x="301199" y="1820744"/>
                  </a:lnTo>
                  <a:lnTo>
                    <a:pt x="447685" y="1795770"/>
                  </a:lnTo>
                  <a:lnTo>
                    <a:pt x="496284" y="1786603"/>
                  </a:lnTo>
                  <a:lnTo>
                    <a:pt x="544470" y="1775828"/>
                  </a:lnTo>
                  <a:lnTo>
                    <a:pt x="592065" y="1762733"/>
                  </a:lnTo>
                  <a:lnTo>
                    <a:pt x="638889" y="1746606"/>
                  </a:lnTo>
                  <a:lnTo>
                    <a:pt x="685623" y="1725823"/>
                  </a:lnTo>
                  <a:lnTo>
                    <a:pt x="728218" y="1701432"/>
                  </a:lnTo>
                  <a:lnTo>
                    <a:pt x="767086" y="1673722"/>
                  </a:lnTo>
                  <a:lnTo>
                    <a:pt x="802635" y="1642983"/>
                  </a:lnTo>
                  <a:lnTo>
                    <a:pt x="835276" y="1609504"/>
                  </a:lnTo>
                  <a:lnTo>
                    <a:pt x="865419" y="1573574"/>
                  </a:lnTo>
                  <a:lnTo>
                    <a:pt x="893474" y="1535481"/>
                  </a:lnTo>
                  <a:lnTo>
                    <a:pt x="919852" y="1495516"/>
                  </a:lnTo>
                  <a:lnTo>
                    <a:pt x="944962" y="1453967"/>
                  </a:lnTo>
                  <a:lnTo>
                    <a:pt x="969214" y="1411124"/>
                  </a:lnTo>
                  <a:lnTo>
                    <a:pt x="993018" y="1367275"/>
                  </a:lnTo>
                  <a:lnTo>
                    <a:pt x="1016327" y="1326044"/>
                  </a:lnTo>
                  <a:lnTo>
                    <a:pt x="1042371" y="1284577"/>
                  </a:lnTo>
                  <a:lnTo>
                    <a:pt x="1070975" y="1243186"/>
                  </a:lnTo>
                  <a:lnTo>
                    <a:pt x="1101964" y="1202182"/>
                  </a:lnTo>
                  <a:lnTo>
                    <a:pt x="1135163" y="1161875"/>
                  </a:lnTo>
                  <a:lnTo>
                    <a:pt x="1170397" y="1122577"/>
                  </a:lnTo>
                  <a:lnTo>
                    <a:pt x="1207492" y="1084600"/>
                  </a:lnTo>
                  <a:lnTo>
                    <a:pt x="1246272" y="1048254"/>
                  </a:lnTo>
                  <a:lnTo>
                    <a:pt x="1286563" y="1013852"/>
                  </a:lnTo>
                  <a:lnTo>
                    <a:pt x="1328190" y="981703"/>
                  </a:lnTo>
                  <a:lnTo>
                    <a:pt x="1370977" y="952120"/>
                  </a:lnTo>
                  <a:lnTo>
                    <a:pt x="1414751" y="925413"/>
                  </a:lnTo>
                  <a:lnTo>
                    <a:pt x="1459335" y="901894"/>
                  </a:lnTo>
                  <a:lnTo>
                    <a:pt x="1504556" y="881874"/>
                  </a:lnTo>
                  <a:lnTo>
                    <a:pt x="1550238" y="865664"/>
                  </a:lnTo>
                  <a:lnTo>
                    <a:pt x="1589099" y="855093"/>
                  </a:lnTo>
                  <a:lnTo>
                    <a:pt x="1628754" y="847136"/>
                  </a:lnTo>
                  <a:lnTo>
                    <a:pt x="1669146" y="841597"/>
                  </a:lnTo>
                  <a:lnTo>
                    <a:pt x="1710221" y="838280"/>
                  </a:lnTo>
                  <a:lnTo>
                    <a:pt x="1751921" y="836989"/>
                  </a:lnTo>
                  <a:lnTo>
                    <a:pt x="1794190" y="837528"/>
                  </a:lnTo>
                  <a:lnTo>
                    <a:pt x="1836973" y="839700"/>
                  </a:lnTo>
                  <a:lnTo>
                    <a:pt x="1880214" y="843309"/>
                  </a:lnTo>
                  <a:lnTo>
                    <a:pt x="1923857" y="848160"/>
                  </a:lnTo>
                  <a:lnTo>
                    <a:pt x="1967845" y="854056"/>
                  </a:lnTo>
                  <a:lnTo>
                    <a:pt x="2012122" y="860801"/>
                  </a:lnTo>
                  <a:lnTo>
                    <a:pt x="2101322" y="876053"/>
                  </a:lnTo>
                  <a:lnTo>
                    <a:pt x="2280731" y="908113"/>
                  </a:lnTo>
                  <a:lnTo>
                    <a:pt x="2325466" y="915308"/>
                  </a:lnTo>
                  <a:lnTo>
                    <a:pt x="2370043" y="921783"/>
                  </a:lnTo>
                  <a:lnTo>
                    <a:pt x="2414405" y="927342"/>
                  </a:lnTo>
                  <a:lnTo>
                    <a:pt x="2458497" y="931788"/>
                  </a:lnTo>
                  <a:lnTo>
                    <a:pt x="2502262" y="934925"/>
                  </a:lnTo>
                  <a:lnTo>
                    <a:pt x="2545644" y="936557"/>
                  </a:lnTo>
                  <a:lnTo>
                    <a:pt x="4212627" y="936557"/>
                  </a:lnTo>
                  <a:lnTo>
                    <a:pt x="4212627" y="2195443"/>
                  </a:lnTo>
                  <a:lnTo>
                    <a:pt x="3431352" y="2195443"/>
                  </a:lnTo>
                  <a:lnTo>
                    <a:pt x="3389816" y="2195959"/>
                  </a:lnTo>
                  <a:close/>
                </a:path>
                <a:path w="4213225" h="2196465">
                  <a:moveTo>
                    <a:pt x="4212627" y="2195959"/>
                  </a:moveTo>
                  <a:lnTo>
                    <a:pt x="3443816" y="2195959"/>
                  </a:lnTo>
                  <a:lnTo>
                    <a:pt x="3431352" y="2195443"/>
                  </a:lnTo>
                  <a:lnTo>
                    <a:pt x="4212627" y="2195443"/>
                  </a:lnTo>
                  <a:lnTo>
                    <a:pt x="4212627" y="21959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3834850"/>
            <a:ext cx="1757680" cy="1308735"/>
          </a:xfrm>
          <a:custGeom>
            <a:avLst/>
            <a:gdLst/>
            <a:ahLst/>
            <a:cxnLst/>
            <a:rect l="l" t="t" r="r" b="b"/>
            <a:pathLst>
              <a:path w="1757680" h="1308735">
                <a:moveTo>
                  <a:pt x="1757379" y="1308649"/>
                </a:moveTo>
                <a:lnTo>
                  <a:pt x="0" y="1308649"/>
                </a:lnTo>
                <a:lnTo>
                  <a:pt x="0" y="349059"/>
                </a:lnTo>
                <a:lnTo>
                  <a:pt x="37001" y="305884"/>
                </a:lnTo>
                <a:lnTo>
                  <a:pt x="71943" y="267436"/>
                </a:lnTo>
                <a:lnTo>
                  <a:pt x="107684" y="230595"/>
                </a:lnTo>
                <a:lnTo>
                  <a:pt x="144182" y="195602"/>
                </a:lnTo>
                <a:lnTo>
                  <a:pt x="181395" y="162696"/>
                </a:lnTo>
                <a:lnTo>
                  <a:pt x="219282" y="132116"/>
                </a:lnTo>
                <a:lnTo>
                  <a:pt x="257800" y="104103"/>
                </a:lnTo>
                <a:lnTo>
                  <a:pt x="296909" y="78896"/>
                </a:lnTo>
                <a:lnTo>
                  <a:pt x="336565" y="56734"/>
                </a:lnTo>
                <a:lnTo>
                  <a:pt x="376727" y="37858"/>
                </a:lnTo>
                <a:lnTo>
                  <a:pt x="417354" y="22506"/>
                </a:lnTo>
                <a:lnTo>
                  <a:pt x="458403" y="10920"/>
                </a:lnTo>
                <a:lnTo>
                  <a:pt x="499833" y="3338"/>
                </a:lnTo>
                <a:lnTo>
                  <a:pt x="541602" y="0"/>
                </a:lnTo>
                <a:lnTo>
                  <a:pt x="583668" y="1145"/>
                </a:lnTo>
                <a:lnTo>
                  <a:pt x="625989" y="7014"/>
                </a:lnTo>
                <a:lnTo>
                  <a:pt x="668524" y="17847"/>
                </a:lnTo>
                <a:lnTo>
                  <a:pt x="711230" y="33882"/>
                </a:lnTo>
                <a:lnTo>
                  <a:pt x="754067" y="55360"/>
                </a:lnTo>
                <a:lnTo>
                  <a:pt x="795127" y="80127"/>
                </a:lnTo>
                <a:lnTo>
                  <a:pt x="848793" y="118261"/>
                </a:lnTo>
                <a:lnTo>
                  <a:pt x="886609" y="149676"/>
                </a:lnTo>
                <a:lnTo>
                  <a:pt x="921887" y="182917"/>
                </a:lnTo>
                <a:lnTo>
                  <a:pt x="954844" y="217859"/>
                </a:lnTo>
                <a:lnTo>
                  <a:pt x="985698" y="254373"/>
                </a:lnTo>
                <a:lnTo>
                  <a:pt x="1014668" y="292334"/>
                </a:lnTo>
                <a:lnTo>
                  <a:pt x="1041972" y="331615"/>
                </a:lnTo>
                <a:lnTo>
                  <a:pt x="1067828" y="372090"/>
                </a:lnTo>
                <a:lnTo>
                  <a:pt x="1092454" y="413632"/>
                </a:lnTo>
                <a:lnTo>
                  <a:pt x="1116069" y="456115"/>
                </a:lnTo>
                <a:lnTo>
                  <a:pt x="1138890" y="499412"/>
                </a:lnTo>
                <a:lnTo>
                  <a:pt x="1161135" y="543397"/>
                </a:lnTo>
                <a:lnTo>
                  <a:pt x="1183023" y="587944"/>
                </a:lnTo>
                <a:lnTo>
                  <a:pt x="1226599" y="678214"/>
                </a:lnTo>
                <a:lnTo>
                  <a:pt x="1248724" y="723685"/>
                </a:lnTo>
                <a:lnTo>
                  <a:pt x="1271365" y="769212"/>
                </a:lnTo>
                <a:lnTo>
                  <a:pt x="1294738" y="814667"/>
                </a:lnTo>
                <a:lnTo>
                  <a:pt x="1319063" y="859924"/>
                </a:lnTo>
                <a:lnTo>
                  <a:pt x="1344558" y="904858"/>
                </a:lnTo>
                <a:lnTo>
                  <a:pt x="1371943" y="948037"/>
                </a:lnTo>
                <a:lnTo>
                  <a:pt x="1401654" y="988685"/>
                </a:lnTo>
                <a:lnTo>
                  <a:pt x="1433424" y="1027081"/>
                </a:lnTo>
                <a:lnTo>
                  <a:pt x="1466990" y="1063505"/>
                </a:lnTo>
                <a:lnTo>
                  <a:pt x="1502085" y="1098236"/>
                </a:lnTo>
                <a:lnTo>
                  <a:pt x="1538444" y="1131552"/>
                </a:lnTo>
                <a:lnTo>
                  <a:pt x="1575802" y="1163732"/>
                </a:lnTo>
                <a:lnTo>
                  <a:pt x="1613893" y="1195057"/>
                </a:lnTo>
                <a:lnTo>
                  <a:pt x="1652453" y="1225804"/>
                </a:lnTo>
                <a:lnTo>
                  <a:pt x="1729915" y="1286683"/>
                </a:lnTo>
                <a:lnTo>
                  <a:pt x="1757379" y="130864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6925" y="1268614"/>
            <a:ext cx="4726305" cy="304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4" dirty="0">
                <a:solidFill>
                  <a:srgbClr val="FF5F51"/>
                </a:solidFill>
                <a:latin typeface="Tahoma"/>
                <a:cs typeface="Tahoma"/>
              </a:rPr>
              <a:t>React</a:t>
            </a:r>
            <a:r>
              <a:rPr sz="2000" b="1" spc="-200" dirty="0">
                <a:solidFill>
                  <a:srgbClr val="FF5F51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5F51"/>
                </a:solidFill>
                <a:latin typeface="Tahoma"/>
                <a:cs typeface="Tahoma"/>
              </a:rPr>
              <a:t>Material</a:t>
            </a:r>
            <a:r>
              <a:rPr sz="2000" b="1" spc="-200" dirty="0">
                <a:solidFill>
                  <a:srgbClr val="FF5F51"/>
                </a:solidFill>
                <a:latin typeface="Tahoma"/>
                <a:cs typeface="Tahoma"/>
              </a:rPr>
              <a:t> </a:t>
            </a:r>
            <a:r>
              <a:rPr sz="2000" b="1" spc="-170" dirty="0">
                <a:solidFill>
                  <a:srgbClr val="FF5F51"/>
                </a:solidFill>
                <a:latin typeface="Tahoma"/>
                <a:cs typeface="Tahoma"/>
              </a:rPr>
              <a:t>-UI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 marL="605790" marR="727710" indent="-428625">
              <a:lnSpc>
                <a:spcPct val="100000"/>
              </a:lnSpc>
              <a:tabLst>
                <a:tab pos="605790" algn="l"/>
              </a:tabLst>
            </a:pPr>
            <a:r>
              <a:rPr sz="1600" dirty="0">
                <a:latin typeface="MS PGothic"/>
                <a:cs typeface="MS PGothic"/>
              </a:rPr>
              <a:t>❏	</a:t>
            </a:r>
            <a:r>
              <a:rPr sz="1600" spc="15" dirty="0">
                <a:latin typeface="Tahoma"/>
                <a:cs typeface="Tahoma"/>
              </a:rPr>
              <a:t>React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Material-UI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set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of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React  </a:t>
            </a:r>
            <a:r>
              <a:rPr sz="1600" spc="5" dirty="0">
                <a:latin typeface="Tahoma"/>
                <a:cs typeface="Tahoma"/>
              </a:rPr>
              <a:t>components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that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implements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Googl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5" dirty="0">
                <a:latin typeface="Tahoma"/>
                <a:cs typeface="Tahoma"/>
              </a:rPr>
              <a:t>'s  </a:t>
            </a:r>
            <a:r>
              <a:rPr sz="1600" spc="45" dirty="0">
                <a:latin typeface="Tahoma"/>
                <a:cs typeface="Tahoma"/>
              </a:rPr>
              <a:t>Material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Design.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ahoma"/>
              <a:cs typeface="Tahoma"/>
            </a:endParaRPr>
          </a:p>
          <a:p>
            <a:pPr marL="605790" marR="5080" indent="-428625">
              <a:lnSpc>
                <a:spcPct val="100000"/>
              </a:lnSpc>
              <a:tabLst>
                <a:tab pos="605790" algn="l"/>
              </a:tabLst>
            </a:pPr>
            <a:r>
              <a:rPr sz="1600" dirty="0">
                <a:latin typeface="MS PGothic"/>
                <a:cs typeface="MS PGothic"/>
              </a:rPr>
              <a:t>❏	</a:t>
            </a:r>
            <a:r>
              <a:rPr sz="1600" spc="30" dirty="0">
                <a:latin typeface="Tahoma"/>
                <a:cs typeface="Tahoma"/>
              </a:rPr>
              <a:t>Material-UI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is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library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that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allows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us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to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import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use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different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components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to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create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user  </a:t>
            </a:r>
            <a:r>
              <a:rPr sz="1600" spc="15" dirty="0">
                <a:latin typeface="Tahoma"/>
                <a:cs typeface="Tahoma"/>
              </a:rPr>
              <a:t>interface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in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our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React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application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ahoma"/>
              <a:cs typeface="Tahoma"/>
            </a:endParaRPr>
          </a:p>
          <a:p>
            <a:pPr marL="605790" marR="54610" indent="-428625">
              <a:lnSpc>
                <a:spcPct val="100000"/>
              </a:lnSpc>
              <a:tabLst>
                <a:tab pos="605790" algn="l"/>
              </a:tabLst>
            </a:pPr>
            <a:r>
              <a:rPr sz="1600" dirty="0">
                <a:latin typeface="MS PGothic"/>
                <a:cs typeface="MS PGothic"/>
              </a:rPr>
              <a:t>❏	</a:t>
            </a:r>
            <a:r>
              <a:rPr sz="1600" spc="45" dirty="0">
                <a:latin typeface="Tahoma"/>
                <a:cs typeface="Tahoma"/>
              </a:rPr>
              <a:t>Material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UI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comprises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lots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of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conﬁgu</a:t>
            </a:r>
            <a:r>
              <a:rPr sz="1600" spc="-30" dirty="0">
                <a:latin typeface="Tahoma"/>
                <a:cs typeface="Tahoma"/>
              </a:rPr>
              <a:t>r</a:t>
            </a:r>
            <a:r>
              <a:rPr sz="1600" spc="5" dirty="0">
                <a:latin typeface="Tahoma"/>
                <a:cs typeface="Tahoma"/>
              </a:rPr>
              <a:t>able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  </a:t>
            </a:r>
            <a:r>
              <a:rPr sz="1600" dirty="0">
                <a:latin typeface="Tahoma"/>
                <a:cs typeface="Tahoma"/>
              </a:rPr>
              <a:t>accessible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UI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widgets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s</a:t>
            </a:r>
            <a:r>
              <a:rPr sz="1600" spc="-60" dirty="0">
                <a:latin typeface="Tahoma"/>
                <a:cs typeface="Tahoma"/>
              </a:rPr>
              <a:t>a</a:t>
            </a:r>
            <a:r>
              <a:rPr sz="1600" dirty="0">
                <a:latin typeface="Tahoma"/>
                <a:cs typeface="Tahoma"/>
              </a:rPr>
              <a:t>v</a:t>
            </a:r>
            <a:r>
              <a:rPr sz="1600" spc="-15" dirty="0">
                <a:latin typeface="Tahoma"/>
                <a:cs typeface="Tahoma"/>
              </a:rPr>
              <a:t>es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lot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of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time.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54898" y="415981"/>
            <a:ext cx="4343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i="1" spc="105" dirty="0">
                <a:solidFill>
                  <a:srgbClr val="434343"/>
                </a:solidFill>
                <a:latin typeface="Arial"/>
                <a:cs typeface="Arial"/>
              </a:rPr>
              <a:t>React-UI</a:t>
            </a:r>
            <a:r>
              <a:rPr sz="3200" b="0" i="1" spc="-6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b="0" i="1" spc="-140" dirty="0">
                <a:solidFill>
                  <a:srgbClr val="434343"/>
                </a:solidFill>
                <a:latin typeface="Arial"/>
                <a:cs typeface="Arial"/>
              </a:rPr>
              <a:t>Elements</a:t>
            </a:r>
            <a:r>
              <a:rPr sz="3200" b="0" i="1" spc="-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b="0" i="1" spc="-260" dirty="0">
                <a:solidFill>
                  <a:srgbClr val="434343"/>
                </a:solidFill>
                <a:latin typeface="Arial"/>
                <a:cs typeface="Arial"/>
              </a:rPr>
              <a:t>used: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7150" y="1301375"/>
            <a:ext cx="3048926" cy="15864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4" y="55844"/>
            <a:ext cx="556562" cy="3350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00387"/>
            <a:ext cx="1737360" cy="1243330"/>
          </a:xfrm>
          <a:custGeom>
            <a:avLst/>
            <a:gdLst/>
            <a:ahLst/>
            <a:cxnLst/>
            <a:rect l="l" t="t" r="r" b="b"/>
            <a:pathLst>
              <a:path w="1737360" h="1243329">
                <a:moveTo>
                  <a:pt x="1736815" y="1243111"/>
                </a:moveTo>
                <a:lnTo>
                  <a:pt x="0" y="1243111"/>
                </a:lnTo>
                <a:lnTo>
                  <a:pt x="0" y="0"/>
                </a:lnTo>
                <a:lnTo>
                  <a:pt x="72948" y="13904"/>
                </a:lnTo>
                <a:lnTo>
                  <a:pt x="116368" y="26385"/>
                </a:lnTo>
                <a:lnTo>
                  <a:pt x="158831" y="41831"/>
                </a:lnTo>
                <a:lnTo>
                  <a:pt x="200205" y="60312"/>
                </a:lnTo>
                <a:lnTo>
                  <a:pt x="240359" y="81898"/>
                </a:lnTo>
                <a:lnTo>
                  <a:pt x="279160" y="106659"/>
                </a:lnTo>
                <a:lnTo>
                  <a:pt x="316476" y="134664"/>
                </a:lnTo>
                <a:lnTo>
                  <a:pt x="352174" y="165983"/>
                </a:lnTo>
                <a:lnTo>
                  <a:pt x="386123" y="200687"/>
                </a:lnTo>
                <a:lnTo>
                  <a:pt x="418191" y="238845"/>
                </a:lnTo>
                <a:lnTo>
                  <a:pt x="448245" y="280527"/>
                </a:lnTo>
                <a:lnTo>
                  <a:pt x="476154" y="325802"/>
                </a:lnTo>
                <a:lnTo>
                  <a:pt x="500548" y="370002"/>
                </a:lnTo>
                <a:lnTo>
                  <a:pt x="522964" y="413617"/>
                </a:lnTo>
                <a:lnTo>
                  <a:pt x="544319" y="456571"/>
                </a:lnTo>
                <a:lnTo>
                  <a:pt x="565532" y="498789"/>
                </a:lnTo>
                <a:lnTo>
                  <a:pt x="587521" y="540194"/>
                </a:lnTo>
                <a:lnTo>
                  <a:pt x="611205" y="580710"/>
                </a:lnTo>
                <a:lnTo>
                  <a:pt x="637503" y="620262"/>
                </a:lnTo>
                <a:lnTo>
                  <a:pt x="667332" y="658773"/>
                </a:lnTo>
                <a:lnTo>
                  <a:pt x="701611" y="696167"/>
                </a:lnTo>
                <a:lnTo>
                  <a:pt x="739293" y="729896"/>
                </a:lnTo>
                <a:lnTo>
                  <a:pt x="778316" y="758524"/>
                </a:lnTo>
                <a:lnTo>
                  <a:pt x="818580" y="782655"/>
                </a:lnTo>
                <a:lnTo>
                  <a:pt x="859985" y="802892"/>
                </a:lnTo>
                <a:lnTo>
                  <a:pt x="902430" y="819839"/>
                </a:lnTo>
                <a:lnTo>
                  <a:pt x="945815" y="834099"/>
                </a:lnTo>
                <a:lnTo>
                  <a:pt x="990039" y="846277"/>
                </a:lnTo>
                <a:lnTo>
                  <a:pt x="1035003" y="856975"/>
                </a:lnTo>
                <a:lnTo>
                  <a:pt x="1173328" y="886230"/>
                </a:lnTo>
                <a:lnTo>
                  <a:pt x="1220246" y="897046"/>
                </a:lnTo>
                <a:lnTo>
                  <a:pt x="1267402" y="909401"/>
                </a:lnTo>
                <a:lnTo>
                  <a:pt x="1314694" y="923898"/>
                </a:lnTo>
                <a:lnTo>
                  <a:pt x="1359973" y="939485"/>
                </a:lnTo>
                <a:lnTo>
                  <a:pt x="1405668" y="956507"/>
                </a:lnTo>
                <a:lnTo>
                  <a:pt x="1451139" y="975252"/>
                </a:lnTo>
                <a:lnTo>
                  <a:pt x="1495749" y="996009"/>
                </a:lnTo>
                <a:lnTo>
                  <a:pt x="1538857" y="1019065"/>
                </a:lnTo>
                <a:lnTo>
                  <a:pt x="1579824" y="1044707"/>
                </a:lnTo>
                <a:lnTo>
                  <a:pt x="1618011" y="1073222"/>
                </a:lnTo>
                <a:lnTo>
                  <a:pt x="1652779" y="1104900"/>
                </a:lnTo>
                <a:lnTo>
                  <a:pt x="1683487" y="1140026"/>
                </a:lnTo>
                <a:lnTo>
                  <a:pt x="1709498" y="1178889"/>
                </a:lnTo>
                <a:lnTo>
                  <a:pt x="1730172" y="1221776"/>
                </a:lnTo>
                <a:lnTo>
                  <a:pt x="1736815" y="1243111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7622" y="0"/>
            <a:ext cx="886460" cy="2292985"/>
          </a:xfrm>
          <a:custGeom>
            <a:avLst/>
            <a:gdLst/>
            <a:ahLst/>
            <a:cxnLst/>
            <a:rect l="l" t="t" r="r" b="b"/>
            <a:pathLst>
              <a:path w="886459" h="2292985">
                <a:moveTo>
                  <a:pt x="886377" y="2292376"/>
                </a:moveTo>
                <a:lnTo>
                  <a:pt x="845553" y="2280184"/>
                </a:lnTo>
                <a:lnTo>
                  <a:pt x="801856" y="2265034"/>
                </a:lnTo>
                <a:lnTo>
                  <a:pt x="758919" y="2248012"/>
                </a:lnTo>
                <a:lnTo>
                  <a:pt x="716869" y="2229159"/>
                </a:lnTo>
                <a:lnTo>
                  <a:pt x="675833" y="2208511"/>
                </a:lnTo>
                <a:lnTo>
                  <a:pt x="635939" y="2186110"/>
                </a:lnTo>
                <a:lnTo>
                  <a:pt x="597313" y="2161995"/>
                </a:lnTo>
                <a:lnTo>
                  <a:pt x="560083" y="2136203"/>
                </a:lnTo>
                <a:lnTo>
                  <a:pt x="524376" y="2108776"/>
                </a:lnTo>
                <a:lnTo>
                  <a:pt x="490319" y="2079751"/>
                </a:lnTo>
                <a:lnTo>
                  <a:pt x="458040" y="2049168"/>
                </a:lnTo>
                <a:lnTo>
                  <a:pt x="426500" y="2015762"/>
                </a:lnTo>
                <a:lnTo>
                  <a:pt x="397161" y="1980759"/>
                </a:lnTo>
                <a:lnTo>
                  <a:pt x="370167" y="1944204"/>
                </a:lnTo>
                <a:lnTo>
                  <a:pt x="345660" y="1906140"/>
                </a:lnTo>
                <a:lnTo>
                  <a:pt x="323783" y="1866612"/>
                </a:lnTo>
                <a:lnTo>
                  <a:pt x="304679" y="1825664"/>
                </a:lnTo>
                <a:lnTo>
                  <a:pt x="288491" y="1783339"/>
                </a:lnTo>
                <a:lnTo>
                  <a:pt x="275361" y="1739683"/>
                </a:lnTo>
                <a:lnTo>
                  <a:pt x="265433" y="1694738"/>
                </a:lnTo>
                <a:lnTo>
                  <a:pt x="258850" y="1648549"/>
                </a:lnTo>
                <a:lnTo>
                  <a:pt x="255753" y="1601159"/>
                </a:lnTo>
                <a:lnTo>
                  <a:pt x="256287" y="1552614"/>
                </a:lnTo>
                <a:lnTo>
                  <a:pt x="260593" y="1502957"/>
                </a:lnTo>
                <a:lnTo>
                  <a:pt x="268815" y="1452231"/>
                </a:lnTo>
                <a:lnTo>
                  <a:pt x="281096" y="1400482"/>
                </a:lnTo>
                <a:lnTo>
                  <a:pt x="295101" y="1351978"/>
                </a:lnTo>
                <a:lnTo>
                  <a:pt x="310091" y="1305287"/>
                </a:lnTo>
                <a:lnTo>
                  <a:pt x="325364" y="1259813"/>
                </a:lnTo>
                <a:lnTo>
                  <a:pt x="340217" y="1214961"/>
                </a:lnTo>
                <a:lnTo>
                  <a:pt x="353946" y="1170134"/>
                </a:lnTo>
                <a:lnTo>
                  <a:pt x="365848" y="1124737"/>
                </a:lnTo>
                <a:lnTo>
                  <a:pt x="375220" y="1078174"/>
                </a:lnTo>
                <a:lnTo>
                  <a:pt x="381359" y="1029850"/>
                </a:lnTo>
                <a:lnTo>
                  <a:pt x="383562" y="979169"/>
                </a:lnTo>
                <a:lnTo>
                  <a:pt x="380767" y="928673"/>
                </a:lnTo>
                <a:lnTo>
                  <a:pt x="373416" y="880837"/>
                </a:lnTo>
                <a:lnTo>
                  <a:pt x="362008" y="835302"/>
                </a:lnTo>
                <a:lnTo>
                  <a:pt x="347040" y="791715"/>
                </a:lnTo>
                <a:lnTo>
                  <a:pt x="329010" y="749718"/>
                </a:lnTo>
                <a:lnTo>
                  <a:pt x="308416" y="708956"/>
                </a:lnTo>
                <a:lnTo>
                  <a:pt x="285755" y="669073"/>
                </a:lnTo>
                <a:lnTo>
                  <a:pt x="261525" y="629714"/>
                </a:lnTo>
                <a:lnTo>
                  <a:pt x="236224" y="590522"/>
                </a:lnTo>
                <a:lnTo>
                  <a:pt x="210350" y="551141"/>
                </a:lnTo>
                <a:lnTo>
                  <a:pt x="184400" y="511216"/>
                </a:lnTo>
                <a:lnTo>
                  <a:pt x="158873" y="470392"/>
                </a:lnTo>
                <a:lnTo>
                  <a:pt x="134265" y="428311"/>
                </a:lnTo>
                <a:lnTo>
                  <a:pt x="111074" y="384619"/>
                </a:lnTo>
                <a:lnTo>
                  <a:pt x="90079" y="341581"/>
                </a:lnTo>
                <a:lnTo>
                  <a:pt x="69804" y="297233"/>
                </a:lnTo>
                <a:lnTo>
                  <a:pt x="50906" y="251824"/>
                </a:lnTo>
                <a:lnTo>
                  <a:pt x="34039" y="205602"/>
                </a:lnTo>
                <a:lnTo>
                  <a:pt x="19860" y="158817"/>
                </a:lnTo>
                <a:lnTo>
                  <a:pt x="9023" y="111717"/>
                </a:lnTo>
                <a:lnTo>
                  <a:pt x="2185" y="64551"/>
                </a:lnTo>
                <a:lnTo>
                  <a:pt x="0" y="17567"/>
                </a:lnTo>
                <a:lnTo>
                  <a:pt x="1178" y="0"/>
                </a:lnTo>
                <a:lnTo>
                  <a:pt x="886377" y="0"/>
                </a:lnTo>
                <a:lnTo>
                  <a:pt x="886377" y="2292376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0525" y="559022"/>
            <a:ext cx="652716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0" spc="-5" dirty="0">
                <a:solidFill>
                  <a:srgbClr val="434343"/>
                </a:solidFill>
                <a:latin typeface="Georgia"/>
                <a:cs typeface="Georgia"/>
              </a:rPr>
              <a:t>We used Material-ui icons in many components. For example, In Navbar </a:t>
            </a:r>
            <a:r>
              <a:rPr sz="1600" b="0" spc="-375" dirty="0">
                <a:solidFill>
                  <a:srgbClr val="434343"/>
                </a:solidFill>
                <a:latin typeface="Georgia"/>
                <a:cs typeface="Georgia"/>
              </a:rPr>
              <a:t> </a:t>
            </a:r>
            <a:r>
              <a:rPr sz="1600" b="0" spc="-5" dirty="0">
                <a:solidFill>
                  <a:srgbClr val="434343"/>
                </a:solidFill>
                <a:latin typeface="Georgia"/>
                <a:cs typeface="Georgia"/>
              </a:rPr>
              <a:t>component</a:t>
            </a:r>
            <a:r>
              <a:rPr sz="1600" b="0" spc="-10" dirty="0">
                <a:solidFill>
                  <a:srgbClr val="434343"/>
                </a:solidFill>
                <a:latin typeface="Georgia"/>
                <a:cs typeface="Georgia"/>
              </a:rPr>
              <a:t> </a:t>
            </a:r>
            <a:r>
              <a:rPr sz="1600" b="0" spc="-5" dirty="0">
                <a:solidFill>
                  <a:srgbClr val="434343"/>
                </a:solidFill>
                <a:latin typeface="Georgia"/>
                <a:cs typeface="Georgia"/>
              </a:rPr>
              <a:t>we</a:t>
            </a:r>
            <a:r>
              <a:rPr sz="1600" b="0" spc="-10" dirty="0">
                <a:solidFill>
                  <a:srgbClr val="434343"/>
                </a:solidFill>
                <a:latin typeface="Georgia"/>
                <a:cs typeface="Georgia"/>
              </a:rPr>
              <a:t> </a:t>
            </a:r>
            <a:r>
              <a:rPr sz="1600" b="0" spc="-5" dirty="0">
                <a:solidFill>
                  <a:srgbClr val="434343"/>
                </a:solidFill>
                <a:latin typeface="Georgia"/>
                <a:cs typeface="Georgia"/>
              </a:rPr>
              <a:t>used for</a:t>
            </a:r>
            <a:r>
              <a:rPr sz="1600" b="0" spc="-10" dirty="0">
                <a:solidFill>
                  <a:srgbClr val="434343"/>
                </a:solidFill>
                <a:latin typeface="Georgia"/>
                <a:cs typeface="Georgia"/>
              </a:rPr>
              <a:t> </a:t>
            </a:r>
            <a:r>
              <a:rPr sz="1600" b="0" spc="-5" dirty="0">
                <a:solidFill>
                  <a:srgbClr val="434343"/>
                </a:solidFill>
                <a:latin typeface="Georgia"/>
                <a:cs typeface="Georgia"/>
              </a:rPr>
              <a:t>Search,</a:t>
            </a:r>
            <a:r>
              <a:rPr sz="1600" b="0" spc="-10" dirty="0">
                <a:solidFill>
                  <a:srgbClr val="434343"/>
                </a:solidFill>
                <a:latin typeface="Georgia"/>
                <a:cs typeface="Georgia"/>
              </a:rPr>
              <a:t> </a:t>
            </a:r>
            <a:r>
              <a:rPr sz="1600" b="0" spc="-5" dirty="0">
                <a:solidFill>
                  <a:srgbClr val="434343"/>
                </a:solidFill>
                <a:latin typeface="Georgia"/>
                <a:cs typeface="Georgia"/>
              </a:rPr>
              <a:t>Badges at</a:t>
            </a:r>
            <a:r>
              <a:rPr sz="1600" b="0" spc="-10" dirty="0">
                <a:solidFill>
                  <a:srgbClr val="434343"/>
                </a:solidFill>
                <a:latin typeface="Georgia"/>
                <a:cs typeface="Georgia"/>
              </a:rPr>
              <a:t> </a:t>
            </a:r>
            <a:r>
              <a:rPr sz="1600" b="0" spc="-5" dirty="0">
                <a:solidFill>
                  <a:srgbClr val="434343"/>
                </a:solidFill>
                <a:latin typeface="Georgia"/>
                <a:cs typeface="Georgia"/>
              </a:rPr>
              <a:t>the</a:t>
            </a:r>
            <a:r>
              <a:rPr sz="1600" b="0" spc="-10" dirty="0">
                <a:solidFill>
                  <a:srgbClr val="434343"/>
                </a:solidFill>
                <a:latin typeface="Georgia"/>
                <a:cs typeface="Georgia"/>
              </a:rPr>
              <a:t> </a:t>
            </a:r>
            <a:r>
              <a:rPr sz="1600" b="0" spc="-5" dirty="0">
                <a:solidFill>
                  <a:srgbClr val="434343"/>
                </a:solidFill>
                <a:latin typeface="Georgia"/>
                <a:cs typeface="Georgia"/>
              </a:rPr>
              <a:t>top right</a:t>
            </a:r>
            <a:r>
              <a:rPr sz="1600" b="0" spc="-10" dirty="0">
                <a:solidFill>
                  <a:srgbClr val="434343"/>
                </a:solidFill>
                <a:latin typeface="Georgia"/>
                <a:cs typeface="Georgia"/>
              </a:rPr>
              <a:t> </a:t>
            </a:r>
            <a:r>
              <a:rPr sz="1600" b="0" spc="-5" dirty="0">
                <a:solidFill>
                  <a:srgbClr val="434343"/>
                </a:solidFill>
                <a:latin typeface="Georgia"/>
                <a:cs typeface="Georgia"/>
              </a:rPr>
              <a:t>corner in</a:t>
            </a:r>
            <a:r>
              <a:rPr sz="1600" b="0" spc="-10" dirty="0">
                <a:solidFill>
                  <a:srgbClr val="434343"/>
                </a:solidFill>
                <a:latin typeface="Georgia"/>
                <a:cs typeface="Georgia"/>
              </a:rPr>
              <a:t> </a:t>
            </a:r>
            <a:r>
              <a:rPr sz="1600" b="0" spc="-5" dirty="0">
                <a:solidFill>
                  <a:srgbClr val="434343"/>
                </a:solidFill>
                <a:latin typeface="Georgia"/>
                <a:cs typeface="Georgia"/>
              </a:rPr>
              <a:t>Navbar.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225" y="1574025"/>
            <a:ext cx="5570525" cy="10410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0525" y="1218562"/>
            <a:ext cx="733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latin typeface="Tahoma"/>
                <a:cs typeface="Tahoma"/>
              </a:rPr>
              <a:t>Imports</a:t>
            </a:r>
            <a:r>
              <a:rPr sz="1400" b="1" spc="-140" dirty="0">
                <a:latin typeface="Tahoma"/>
                <a:cs typeface="Tahoma"/>
              </a:rPr>
              <a:t> :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7100" y="2842163"/>
            <a:ext cx="1842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70" dirty="0">
                <a:latin typeface="Tahoma"/>
                <a:cs typeface="Tahoma"/>
              </a:rPr>
              <a:t>In</a:t>
            </a:r>
            <a:r>
              <a:rPr sz="1400" b="1" spc="-140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code</a:t>
            </a:r>
            <a:r>
              <a:rPr sz="1400" b="1" spc="-140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customization</a:t>
            </a:r>
            <a:r>
              <a:rPr sz="1400" b="1" spc="-140" dirty="0">
                <a:latin typeface="Tahoma"/>
                <a:cs typeface="Tahoma"/>
              </a:rPr>
              <a:t> :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600" y="3176450"/>
            <a:ext cx="5235099" cy="16307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3750" y="4081275"/>
            <a:ext cx="2636524" cy="5615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464925" y="3621971"/>
            <a:ext cx="2079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95" dirty="0">
                <a:latin typeface="Tahoma"/>
                <a:cs typeface="Tahoma"/>
              </a:rPr>
              <a:t>Rendered</a:t>
            </a:r>
            <a:r>
              <a:rPr sz="1600" b="1" spc="-160" dirty="0">
                <a:latin typeface="Tahoma"/>
                <a:cs typeface="Tahoma"/>
              </a:rPr>
              <a:t> </a:t>
            </a:r>
            <a:r>
              <a:rPr sz="1600" b="1" spc="-100" dirty="0">
                <a:latin typeface="Tahoma"/>
                <a:cs typeface="Tahoma"/>
              </a:rPr>
              <a:t>on</a:t>
            </a:r>
            <a:r>
              <a:rPr sz="1600" b="1" spc="-16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W</a:t>
            </a:r>
            <a:r>
              <a:rPr sz="1600" b="1" spc="-90" dirty="0">
                <a:latin typeface="Tahoma"/>
                <a:cs typeface="Tahoma"/>
              </a:rPr>
              <a:t>ebsit</a:t>
            </a:r>
            <a:r>
              <a:rPr sz="1600" b="1" spc="-100" dirty="0">
                <a:latin typeface="Tahoma"/>
                <a:cs typeface="Tahoma"/>
              </a:rPr>
              <a:t>e</a:t>
            </a:r>
            <a:r>
              <a:rPr sz="1600" b="1" spc="-165" dirty="0">
                <a:latin typeface="Tahoma"/>
                <a:cs typeface="Tahoma"/>
              </a:rPr>
              <a:t> </a:t>
            </a:r>
            <a:r>
              <a:rPr sz="1600" b="1" spc="-160" dirty="0">
                <a:latin typeface="Tahoma"/>
                <a:cs typeface="Tahoma"/>
              </a:rPr>
              <a:t>: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4" y="55844"/>
            <a:ext cx="556562" cy="3350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450" y="0"/>
              <a:ext cx="534549" cy="41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8497" y="954241"/>
            <a:ext cx="2175510" cy="4189729"/>
          </a:xfrm>
          <a:custGeom>
            <a:avLst/>
            <a:gdLst/>
            <a:ahLst/>
            <a:cxnLst/>
            <a:rect l="l" t="t" r="r" b="b"/>
            <a:pathLst>
              <a:path w="2175509" h="4189729">
                <a:moveTo>
                  <a:pt x="2175502" y="4189258"/>
                </a:moveTo>
                <a:lnTo>
                  <a:pt x="392" y="4189258"/>
                </a:lnTo>
                <a:lnTo>
                  <a:pt x="0" y="4161875"/>
                </a:lnTo>
                <a:lnTo>
                  <a:pt x="964" y="4109813"/>
                </a:lnTo>
                <a:lnTo>
                  <a:pt x="3690" y="4057847"/>
                </a:lnTo>
                <a:lnTo>
                  <a:pt x="8230" y="4006165"/>
                </a:lnTo>
                <a:lnTo>
                  <a:pt x="14637" y="3954956"/>
                </a:lnTo>
                <a:lnTo>
                  <a:pt x="22962" y="3904407"/>
                </a:lnTo>
                <a:lnTo>
                  <a:pt x="33258" y="3854706"/>
                </a:lnTo>
                <a:lnTo>
                  <a:pt x="45578" y="3806040"/>
                </a:lnTo>
                <a:lnTo>
                  <a:pt x="59973" y="3758598"/>
                </a:lnTo>
                <a:lnTo>
                  <a:pt x="76496" y="3712567"/>
                </a:lnTo>
                <a:lnTo>
                  <a:pt x="95200" y="3668136"/>
                </a:lnTo>
                <a:lnTo>
                  <a:pt x="116136" y="3625491"/>
                </a:lnTo>
                <a:lnTo>
                  <a:pt x="143210" y="3578485"/>
                </a:lnTo>
                <a:lnTo>
                  <a:pt x="173612" y="3533258"/>
                </a:lnTo>
                <a:lnTo>
                  <a:pt x="207089" y="3489674"/>
                </a:lnTo>
                <a:lnTo>
                  <a:pt x="243389" y="3447596"/>
                </a:lnTo>
                <a:lnTo>
                  <a:pt x="282258" y="3406888"/>
                </a:lnTo>
                <a:lnTo>
                  <a:pt x="317051" y="3373326"/>
                </a:lnTo>
                <a:lnTo>
                  <a:pt x="353355" y="3340556"/>
                </a:lnTo>
                <a:lnTo>
                  <a:pt x="391014" y="3308491"/>
                </a:lnTo>
                <a:lnTo>
                  <a:pt x="429873" y="3277044"/>
                </a:lnTo>
                <a:lnTo>
                  <a:pt x="469776" y="3246127"/>
                </a:lnTo>
                <a:lnTo>
                  <a:pt x="510568" y="3215654"/>
                </a:lnTo>
                <a:lnTo>
                  <a:pt x="552094" y="3185538"/>
                </a:lnTo>
                <a:lnTo>
                  <a:pt x="594197" y="3155692"/>
                </a:lnTo>
                <a:lnTo>
                  <a:pt x="807945" y="3007474"/>
                </a:lnTo>
                <a:lnTo>
                  <a:pt x="850253" y="2977425"/>
                </a:lnTo>
                <a:lnTo>
                  <a:pt x="892050" y="2947037"/>
                </a:lnTo>
                <a:lnTo>
                  <a:pt x="933182" y="2916224"/>
                </a:lnTo>
                <a:lnTo>
                  <a:pt x="973493" y="2884899"/>
                </a:lnTo>
                <a:lnTo>
                  <a:pt x="1012828" y="2852975"/>
                </a:lnTo>
                <a:lnTo>
                  <a:pt x="1051031" y="2820366"/>
                </a:lnTo>
                <a:lnTo>
                  <a:pt x="1087947" y="2786984"/>
                </a:lnTo>
                <a:lnTo>
                  <a:pt x="1123420" y="2752743"/>
                </a:lnTo>
                <a:lnTo>
                  <a:pt x="1157683" y="2717137"/>
                </a:lnTo>
                <a:lnTo>
                  <a:pt x="1190149" y="2680475"/>
                </a:lnTo>
                <a:lnTo>
                  <a:pt x="1220657" y="2642666"/>
                </a:lnTo>
                <a:lnTo>
                  <a:pt x="1249047" y="2603620"/>
                </a:lnTo>
                <a:lnTo>
                  <a:pt x="1275158" y="2563247"/>
                </a:lnTo>
                <a:lnTo>
                  <a:pt x="1298829" y="2521457"/>
                </a:lnTo>
                <a:lnTo>
                  <a:pt x="1319901" y="2478159"/>
                </a:lnTo>
                <a:lnTo>
                  <a:pt x="1338212" y="2433263"/>
                </a:lnTo>
                <a:lnTo>
                  <a:pt x="1353602" y="2386680"/>
                </a:lnTo>
                <a:lnTo>
                  <a:pt x="1365910" y="2338318"/>
                </a:lnTo>
                <a:lnTo>
                  <a:pt x="1374976" y="2288087"/>
                </a:lnTo>
                <a:lnTo>
                  <a:pt x="1380639" y="2235898"/>
                </a:lnTo>
                <a:lnTo>
                  <a:pt x="1382739" y="2181659"/>
                </a:lnTo>
                <a:lnTo>
                  <a:pt x="1375866" y="1625813"/>
                </a:lnTo>
                <a:lnTo>
                  <a:pt x="1367358" y="1577778"/>
                </a:lnTo>
                <a:lnTo>
                  <a:pt x="1360875" y="1529860"/>
                </a:lnTo>
                <a:lnTo>
                  <a:pt x="1356377" y="1482078"/>
                </a:lnTo>
                <a:lnTo>
                  <a:pt x="1353824" y="1434448"/>
                </a:lnTo>
                <a:lnTo>
                  <a:pt x="1353176" y="1386988"/>
                </a:lnTo>
                <a:lnTo>
                  <a:pt x="1354392" y="1339715"/>
                </a:lnTo>
                <a:lnTo>
                  <a:pt x="1357433" y="1292647"/>
                </a:lnTo>
                <a:lnTo>
                  <a:pt x="1362259" y="1245801"/>
                </a:lnTo>
                <a:lnTo>
                  <a:pt x="1368828" y="1199194"/>
                </a:lnTo>
                <a:lnTo>
                  <a:pt x="1377101" y="1152843"/>
                </a:lnTo>
                <a:lnTo>
                  <a:pt x="1387038" y="1106767"/>
                </a:lnTo>
                <a:lnTo>
                  <a:pt x="1398599" y="1060982"/>
                </a:lnTo>
                <a:lnTo>
                  <a:pt x="1411742" y="1015505"/>
                </a:lnTo>
                <a:lnTo>
                  <a:pt x="1426429" y="970355"/>
                </a:lnTo>
                <a:lnTo>
                  <a:pt x="1442619" y="925548"/>
                </a:lnTo>
                <a:lnTo>
                  <a:pt x="1460272" y="881102"/>
                </a:lnTo>
                <a:lnTo>
                  <a:pt x="1479348" y="837033"/>
                </a:lnTo>
                <a:lnTo>
                  <a:pt x="1499805" y="793361"/>
                </a:lnTo>
                <a:lnTo>
                  <a:pt x="1521606" y="750101"/>
                </a:lnTo>
                <a:lnTo>
                  <a:pt x="1544708" y="707271"/>
                </a:lnTo>
                <a:lnTo>
                  <a:pt x="1569072" y="664888"/>
                </a:lnTo>
                <a:lnTo>
                  <a:pt x="1594658" y="622971"/>
                </a:lnTo>
                <a:lnTo>
                  <a:pt x="1621425" y="581536"/>
                </a:lnTo>
                <a:lnTo>
                  <a:pt x="1649334" y="540600"/>
                </a:lnTo>
                <a:lnTo>
                  <a:pt x="1678344" y="500181"/>
                </a:lnTo>
                <a:lnTo>
                  <a:pt x="1708415" y="460296"/>
                </a:lnTo>
                <a:lnTo>
                  <a:pt x="1739507" y="420963"/>
                </a:lnTo>
                <a:lnTo>
                  <a:pt x="1771580" y="382199"/>
                </a:lnTo>
                <a:lnTo>
                  <a:pt x="1804593" y="344021"/>
                </a:lnTo>
                <a:lnTo>
                  <a:pt x="1838506" y="306447"/>
                </a:lnTo>
                <a:lnTo>
                  <a:pt x="1873280" y="269494"/>
                </a:lnTo>
                <a:lnTo>
                  <a:pt x="1908873" y="233179"/>
                </a:lnTo>
                <a:lnTo>
                  <a:pt x="1945757" y="197029"/>
                </a:lnTo>
                <a:lnTo>
                  <a:pt x="1983401" y="161571"/>
                </a:lnTo>
                <a:lnTo>
                  <a:pt x="2021762" y="126823"/>
                </a:lnTo>
                <a:lnTo>
                  <a:pt x="2060800" y="92804"/>
                </a:lnTo>
                <a:lnTo>
                  <a:pt x="2100472" y="59532"/>
                </a:lnTo>
                <a:lnTo>
                  <a:pt x="2140736" y="27024"/>
                </a:lnTo>
                <a:lnTo>
                  <a:pt x="2175502" y="0"/>
                </a:lnTo>
                <a:lnTo>
                  <a:pt x="2175502" y="418925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430895" cy="4991735"/>
            <a:chOff x="0" y="0"/>
            <a:chExt cx="8430895" cy="499173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386205" cy="3333750"/>
            </a:xfrm>
            <a:custGeom>
              <a:avLst/>
              <a:gdLst/>
              <a:ahLst/>
              <a:cxnLst/>
              <a:rect l="l" t="t" r="r" b="b"/>
              <a:pathLst>
                <a:path w="1386205" h="3333750">
                  <a:moveTo>
                    <a:pt x="0" y="3333483"/>
                  </a:moveTo>
                  <a:lnTo>
                    <a:pt x="0" y="0"/>
                  </a:lnTo>
                  <a:lnTo>
                    <a:pt x="1385706" y="0"/>
                  </a:lnTo>
                  <a:lnTo>
                    <a:pt x="1357628" y="34134"/>
                  </a:lnTo>
                  <a:lnTo>
                    <a:pt x="1324895" y="71413"/>
                  </a:lnTo>
                  <a:lnTo>
                    <a:pt x="1290768" y="108234"/>
                  </a:lnTo>
                  <a:lnTo>
                    <a:pt x="1255472" y="144681"/>
                  </a:lnTo>
                  <a:lnTo>
                    <a:pt x="1219235" y="180837"/>
                  </a:lnTo>
                  <a:lnTo>
                    <a:pt x="1182284" y="216787"/>
                  </a:lnTo>
                  <a:lnTo>
                    <a:pt x="1031881" y="360200"/>
                  </a:lnTo>
                  <a:lnTo>
                    <a:pt x="994766" y="396377"/>
                  </a:lnTo>
                  <a:lnTo>
                    <a:pt x="958298" y="432850"/>
                  </a:lnTo>
                  <a:lnTo>
                    <a:pt x="922706" y="469704"/>
                  </a:lnTo>
                  <a:lnTo>
                    <a:pt x="888215" y="507023"/>
                  </a:lnTo>
                  <a:lnTo>
                    <a:pt x="855054" y="544891"/>
                  </a:lnTo>
                  <a:lnTo>
                    <a:pt x="823448" y="583391"/>
                  </a:lnTo>
                  <a:lnTo>
                    <a:pt x="793626" y="622607"/>
                  </a:lnTo>
                  <a:lnTo>
                    <a:pt x="765149" y="663630"/>
                  </a:lnTo>
                  <a:lnTo>
                    <a:pt x="739028" y="705581"/>
                  </a:lnTo>
                  <a:lnTo>
                    <a:pt x="715506" y="748550"/>
                  </a:lnTo>
                  <a:lnTo>
                    <a:pt x="694828" y="792630"/>
                  </a:lnTo>
                  <a:lnTo>
                    <a:pt x="677236" y="837910"/>
                  </a:lnTo>
                  <a:lnTo>
                    <a:pt x="662976" y="884481"/>
                  </a:lnTo>
                  <a:lnTo>
                    <a:pt x="652291" y="932435"/>
                  </a:lnTo>
                  <a:lnTo>
                    <a:pt x="645425" y="981861"/>
                  </a:lnTo>
                  <a:lnTo>
                    <a:pt x="642621" y="1032851"/>
                  </a:lnTo>
                  <a:lnTo>
                    <a:pt x="644124" y="1085495"/>
                  </a:lnTo>
                  <a:lnTo>
                    <a:pt x="650178" y="1139884"/>
                  </a:lnTo>
                  <a:lnTo>
                    <a:pt x="729773" y="1608943"/>
                  </a:lnTo>
                  <a:lnTo>
                    <a:pt x="745666" y="1655759"/>
                  </a:lnTo>
                  <a:lnTo>
                    <a:pt x="759139" y="1702807"/>
                  </a:lnTo>
                  <a:lnTo>
                    <a:pt x="770246" y="1750055"/>
                  </a:lnTo>
                  <a:lnTo>
                    <a:pt x="779040" y="1797469"/>
                  </a:lnTo>
                  <a:lnTo>
                    <a:pt x="785572" y="1845015"/>
                  </a:lnTo>
                  <a:lnTo>
                    <a:pt x="789896" y="1892660"/>
                  </a:lnTo>
                  <a:lnTo>
                    <a:pt x="792065" y="1940372"/>
                  </a:lnTo>
                  <a:lnTo>
                    <a:pt x="792131" y="1988116"/>
                  </a:lnTo>
                  <a:lnTo>
                    <a:pt x="790147" y="2035860"/>
                  </a:lnTo>
                  <a:lnTo>
                    <a:pt x="786166" y="2083569"/>
                  </a:lnTo>
                  <a:lnTo>
                    <a:pt x="780239" y="2131212"/>
                  </a:lnTo>
                  <a:lnTo>
                    <a:pt x="772421" y="2178754"/>
                  </a:lnTo>
                  <a:lnTo>
                    <a:pt x="762764" y="2226162"/>
                  </a:lnTo>
                  <a:lnTo>
                    <a:pt x="751321" y="2273403"/>
                  </a:lnTo>
                  <a:lnTo>
                    <a:pt x="738143" y="2320443"/>
                  </a:lnTo>
                  <a:lnTo>
                    <a:pt x="723285" y="2367250"/>
                  </a:lnTo>
                  <a:lnTo>
                    <a:pt x="706798" y="2413790"/>
                  </a:lnTo>
                  <a:lnTo>
                    <a:pt x="688736" y="2460030"/>
                  </a:lnTo>
                  <a:lnTo>
                    <a:pt x="669151" y="2505936"/>
                  </a:lnTo>
                  <a:lnTo>
                    <a:pt x="648096" y="2551475"/>
                  </a:lnTo>
                  <a:lnTo>
                    <a:pt x="625623" y="2596613"/>
                  </a:lnTo>
                  <a:lnTo>
                    <a:pt x="601786" y="2641318"/>
                  </a:lnTo>
                  <a:lnTo>
                    <a:pt x="576637" y="2685557"/>
                  </a:lnTo>
                  <a:lnTo>
                    <a:pt x="550228" y="2729295"/>
                  </a:lnTo>
                  <a:lnTo>
                    <a:pt x="522614" y="2772500"/>
                  </a:lnTo>
                  <a:lnTo>
                    <a:pt x="493845" y="2815138"/>
                  </a:lnTo>
                  <a:lnTo>
                    <a:pt x="463975" y="2857176"/>
                  </a:lnTo>
                  <a:lnTo>
                    <a:pt x="433118" y="2898501"/>
                  </a:lnTo>
                  <a:lnTo>
                    <a:pt x="401269" y="2939162"/>
                  </a:lnTo>
                  <a:lnTo>
                    <a:pt x="368480" y="2979125"/>
                  </a:lnTo>
                  <a:lnTo>
                    <a:pt x="334805" y="3018358"/>
                  </a:lnTo>
                  <a:lnTo>
                    <a:pt x="300294" y="3056828"/>
                  </a:lnTo>
                  <a:lnTo>
                    <a:pt x="265002" y="3094501"/>
                  </a:lnTo>
                  <a:lnTo>
                    <a:pt x="228979" y="3131345"/>
                  </a:lnTo>
                  <a:lnTo>
                    <a:pt x="192280" y="3167327"/>
                  </a:lnTo>
                  <a:lnTo>
                    <a:pt x="154955" y="3202412"/>
                  </a:lnTo>
                  <a:lnTo>
                    <a:pt x="117058" y="3236569"/>
                  </a:lnTo>
                  <a:lnTo>
                    <a:pt x="78641" y="3269764"/>
                  </a:lnTo>
                  <a:lnTo>
                    <a:pt x="39757" y="3301964"/>
                  </a:lnTo>
                  <a:lnTo>
                    <a:pt x="0" y="3333483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91899" cy="4118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325" y="1666349"/>
              <a:ext cx="7366449" cy="33253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68300" y="196141"/>
            <a:ext cx="72199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600" i="1" spc="-35" dirty="0">
                <a:latin typeface="Arial"/>
                <a:cs typeface="Arial"/>
              </a:rPr>
              <a:t>Vie</a:t>
            </a:r>
            <a:r>
              <a:rPr sz="2600" i="1" spc="-240" dirty="0">
                <a:latin typeface="Arial"/>
                <a:cs typeface="Arial"/>
              </a:rPr>
              <a:t>w</a:t>
            </a:r>
            <a:r>
              <a:rPr sz="2600" i="1" spc="-280" dirty="0">
                <a:latin typeface="Arial"/>
                <a:cs typeface="Arial"/>
              </a:rPr>
              <a:t>s</a:t>
            </a:r>
            <a:r>
              <a:rPr sz="2600" i="1" spc="-35" dirty="0">
                <a:latin typeface="Arial"/>
                <a:cs typeface="Arial"/>
              </a:rPr>
              <a:t> </a:t>
            </a:r>
            <a:r>
              <a:rPr sz="2600" i="1" spc="180" dirty="0">
                <a:latin typeface="Arial"/>
                <a:cs typeface="Arial"/>
              </a:rPr>
              <a:t>-</a:t>
            </a:r>
            <a:r>
              <a:rPr sz="2600" i="1" spc="-40" dirty="0">
                <a:latin typeface="Arial"/>
                <a:cs typeface="Arial"/>
              </a:rPr>
              <a:t> </a:t>
            </a:r>
            <a:r>
              <a:rPr sz="2600" spc="-75" dirty="0">
                <a:latin typeface="Tahoma"/>
                <a:cs typeface="Tahoma"/>
              </a:rPr>
              <a:t>I</a:t>
            </a:r>
            <a:r>
              <a:rPr sz="2600" spc="-155" dirty="0">
                <a:latin typeface="Tahoma"/>
                <a:cs typeface="Tahoma"/>
              </a:rPr>
              <a:t>n</a:t>
            </a:r>
            <a:r>
              <a:rPr sz="2600" dirty="0">
                <a:latin typeface="Tahoma"/>
                <a:cs typeface="Tahoma"/>
              </a:rPr>
              <a:t>v</a:t>
            </a:r>
            <a:r>
              <a:rPr sz="2600" spc="40" dirty="0">
                <a:latin typeface="Tahoma"/>
                <a:cs typeface="Tahoma"/>
              </a:rPr>
              <a:t>ol</a:t>
            </a:r>
            <a:r>
              <a:rPr sz="2600" spc="20" dirty="0">
                <a:latin typeface="Tahoma"/>
                <a:cs typeface="Tahoma"/>
              </a:rPr>
              <a:t>v</a:t>
            </a:r>
            <a:r>
              <a:rPr sz="2600" spc="-20" dirty="0">
                <a:latin typeface="Tahoma"/>
                <a:cs typeface="Tahoma"/>
              </a:rPr>
              <a:t>es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15" dirty="0">
                <a:latin typeface="Tahoma"/>
                <a:cs typeface="Tahoma"/>
              </a:rPr>
              <a:t>calls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65" dirty="0">
                <a:latin typeface="Tahoma"/>
                <a:cs typeface="Tahoma"/>
              </a:rPr>
              <a:t>to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10" dirty="0">
                <a:latin typeface="Tahoma"/>
                <a:cs typeface="Tahoma"/>
              </a:rPr>
              <a:t>bac</a:t>
            </a:r>
            <a:r>
              <a:rPr sz="2600" spc="-70" dirty="0">
                <a:latin typeface="Tahoma"/>
                <a:cs typeface="Tahoma"/>
              </a:rPr>
              <a:t>k</a:t>
            </a:r>
            <a:r>
              <a:rPr sz="2600" dirty="0">
                <a:latin typeface="Tahoma"/>
                <a:cs typeface="Tahoma"/>
              </a:rPr>
              <a:t>end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65" dirty="0">
                <a:latin typeface="Tahoma"/>
                <a:cs typeface="Tahoma"/>
              </a:rPr>
              <a:t>to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30" dirty="0">
                <a:latin typeface="Tahoma"/>
                <a:cs typeface="Tahoma"/>
              </a:rPr>
              <a:t>fetch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5" dirty="0">
                <a:latin typeface="Tahoma"/>
                <a:cs typeface="Tahoma"/>
              </a:rPr>
              <a:t>data</a:t>
            </a:r>
            <a:r>
              <a:rPr sz="2600" spc="175" dirty="0">
                <a:latin typeface="Tahoma"/>
                <a:cs typeface="Tahoma"/>
              </a:rPr>
              <a:t> </a:t>
            </a:r>
            <a:r>
              <a:rPr sz="2600" spc="-10" dirty="0">
                <a:latin typeface="Tahoma"/>
                <a:cs typeface="Tahoma"/>
              </a:rPr>
              <a:t>and  </a:t>
            </a:r>
            <a:r>
              <a:rPr sz="2600" spc="10" dirty="0">
                <a:latin typeface="Tahoma"/>
                <a:cs typeface="Tahoma"/>
              </a:rPr>
              <a:t>displ</a:t>
            </a:r>
            <a:r>
              <a:rPr sz="2600" spc="-30" dirty="0">
                <a:latin typeface="Tahoma"/>
                <a:cs typeface="Tahoma"/>
              </a:rPr>
              <a:t>a</a:t>
            </a:r>
            <a:r>
              <a:rPr sz="2600" spc="35" dirty="0">
                <a:latin typeface="Tahoma"/>
                <a:cs typeface="Tahoma"/>
              </a:rPr>
              <a:t>y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85" dirty="0">
                <a:latin typeface="Tahoma"/>
                <a:cs typeface="Tahoma"/>
              </a:rPr>
              <a:t>it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65" dirty="0">
                <a:latin typeface="Tahoma"/>
                <a:cs typeface="Tahoma"/>
              </a:rPr>
              <a:t>to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25" dirty="0">
                <a:latin typeface="Tahoma"/>
                <a:cs typeface="Tahoma"/>
              </a:rPr>
              <a:t>the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15" dirty="0">
                <a:latin typeface="Tahoma"/>
                <a:cs typeface="Tahoma"/>
              </a:rPr>
              <a:t>user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5150" y="1185405"/>
            <a:ext cx="2421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842F"/>
                </a:solidFill>
                <a:latin typeface="Comic Sans MS"/>
                <a:cs typeface="Comic Sans MS"/>
              </a:rPr>
              <a:t>Vegetables</a:t>
            </a:r>
            <a:r>
              <a:rPr sz="1800" b="1" spc="-5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1800" b="1" spc="-5" dirty="0">
                <a:solidFill>
                  <a:srgbClr val="FF842F"/>
                </a:solidFill>
                <a:latin typeface="Comic Sans MS"/>
                <a:cs typeface="Comic Sans MS"/>
              </a:rPr>
              <a:t>View</a:t>
            </a:r>
            <a:r>
              <a:rPr sz="1800" b="1" spc="-4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1800" b="1" spc="-5" dirty="0">
                <a:solidFill>
                  <a:srgbClr val="FF842F"/>
                </a:solidFill>
                <a:latin typeface="Comic Sans MS"/>
                <a:cs typeface="Comic Sans MS"/>
              </a:rPr>
              <a:t>Page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70660"/>
            <a:ext cx="4142740" cy="3973195"/>
          </a:xfrm>
          <a:custGeom>
            <a:avLst/>
            <a:gdLst/>
            <a:ahLst/>
            <a:cxnLst/>
            <a:rect l="l" t="t" r="r" b="b"/>
            <a:pathLst>
              <a:path w="4142740" h="3973195">
                <a:moveTo>
                  <a:pt x="1833041" y="3875887"/>
                </a:moveTo>
                <a:lnTo>
                  <a:pt x="1830197" y="3830485"/>
                </a:lnTo>
                <a:lnTo>
                  <a:pt x="1822411" y="3785412"/>
                </a:lnTo>
                <a:lnTo>
                  <a:pt x="1807718" y="3738207"/>
                </a:lnTo>
                <a:lnTo>
                  <a:pt x="1787042" y="3695319"/>
                </a:lnTo>
                <a:lnTo>
                  <a:pt x="1761032" y="3656457"/>
                </a:lnTo>
                <a:lnTo>
                  <a:pt x="1730324" y="3621328"/>
                </a:lnTo>
                <a:lnTo>
                  <a:pt x="1695551" y="3589655"/>
                </a:lnTo>
                <a:lnTo>
                  <a:pt x="1657362" y="3561143"/>
                </a:lnTo>
                <a:lnTo>
                  <a:pt x="1616405" y="3535502"/>
                </a:lnTo>
                <a:lnTo>
                  <a:pt x="1573288" y="3512439"/>
                </a:lnTo>
                <a:lnTo>
                  <a:pt x="1528686" y="3491687"/>
                </a:lnTo>
                <a:lnTo>
                  <a:pt x="1483207" y="3472942"/>
                </a:lnTo>
                <a:lnTo>
                  <a:pt x="1437513" y="3455924"/>
                </a:lnTo>
                <a:lnTo>
                  <a:pt x="1392237" y="3440328"/>
                </a:lnTo>
                <a:lnTo>
                  <a:pt x="1344942" y="3425837"/>
                </a:lnTo>
                <a:lnTo>
                  <a:pt x="1297787" y="3413480"/>
                </a:lnTo>
                <a:lnTo>
                  <a:pt x="1250873" y="3402660"/>
                </a:lnTo>
                <a:lnTo>
                  <a:pt x="1112545" y="3373412"/>
                </a:lnTo>
                <a:lnTo>
                  <a:pt x="1067587" y="3362706"/>
                </a:lnTo>
                <a:lnTo>
                  <a:pt x="1023353" y="3350539"/>
                </a:lnTo>
                <a:lnTo>
                  <a:pt x="979970" y="3336277"/>
                </a:lnTo>
                <a:lnTo>
                  <a:pt x="937526" y="3319322"/>
                </a:lnTo>
                <a:lnTo>
                  <a:pt x="896124" y="3299091"/>
                </a:lnTo>
                <a:lnTo>
                  <a:pt x="855865" y="3274961"/>
                </a:lnTo>
                <a:lnTo>
                  <a:pt x="816838" y="3246336"/>
                </a:lnTo>
                <a:lnTo>
                  <a:pt x="779157" y="3212604"/>
                </a:lnTo>
                <a:lnTo>
                  <a:pt x="744880" y="3175203"/>
                </a:lnTo>
                <a:lnTo>
                  <a:pt x="715048" y="3136696"/>
                </a:lnTo>
                <a:lnTo>
                  <a:pt x="688746" y="3097149"/>
                </a:lnTo>
                <a:lnTo>
                  <a:pt x="665060" y="3056623"/>
                </a:lnTo>
                <a:lnTo>
                  <a:pt x="643077" y="3015221"/>
                </a:lnTo>
                <a:lnTo>
                  <a:pt x="621868" y="2973006"/>
                </a:lnTo>
                <a:lnTo>
                  <a:pt x="600506" y="2930055"/>
                </a:lnTo>
                <a:lnTo>
                  <a:pt x="578091" y="2886430"/>
                </a:lnTo>
                <a:lnTo>
                  <a:pt x="553694" y="2842234"/>
                </a:lnTo>
                <a:lnTo>
                  <a:pt x="525792" y="2796959"/>
                </a:lnTo>
                <a:lnTo>
                  <a:pt x="495731" y="2755277"/>
                </a:lnTo>
                <a:lnTo>
                  <a:pt x="463664" y="2717127"/>
                </a:lnTo>
                <a:lnTo>
                  <a:pt x="429717" y="2682417"/>
                </a:lnTo>
                <a:lnTo>
                  <a:pt x="394017" y="2651099"/>
                </a:lnTo>
                <a:lnTo>
                  <a:pt x="356704" y="2623096"/>
                </a:lnTo>
                <a:lnTo>
                  <a:pt x="317906" y="2598331"/>
                </a:lnTo>
                <a:lnTo>
                  <a:pt x="277749" y="2576741"/>
                </a:lnTo>
                <a:lnTo>
                  <a:pt x="236372" y="2558262"/>
                </a:lnTo>
                <a:lnTo>
                  <a:pt x="193916" y="2542819"/>
                </a:lnTo>
                <a:lnTo>
                  <a:pt x="150495" y="2530335"/>
                </a:lnTo>
                <a:lnTo>
                  <a:pt x="106248" y="2520746"/>
                </a:lnTo>
                <a:lnTo>
                  <a:pt x="61315" y="2513990"/>
                </a:lnTo>
                <a:lnTo>
                  <a:pt x="15811" y="2509990"/>
                </a:lnTo>
                <a:lnTo>
                  <a:pt x="0" y="2509532"/>
                </a:lnTo>
                <a:lnTo>
                  <a:pt x="0" y="3972839"/>
                </a:lnTo>
                <a:lnTo>
                  <a:pt x="1824024" y="3972839"/>
                </a:lnTo>
                <a:lnTo>
                  <a:pt x="1825282" y="3967099"/>
                </a:lnTo>
                <a:lnTo>
                  <a:pt x="1831301" y="3921480"/>
                </a:lnTo>
                <a:lnTo>
                  <a:pt x="1833041" y="3875887"/>
                </a:lnTo>
                <a:close/>
              </a:path>
              <a:path w="4142740" h="3973195">
                <a:moveTo>
                  <a:pt x="4142206" y="1490916"/>
                </a:moveTo>
                <a:lnTo>
                  <a:pt x="4142194" y="1442796"/>
                </a:lnTo>
                <a:lnTo>
                  <a:pt x="4141012" y="1394726"/>
                </a:lnTo>
                <a:lnTo>
                  <a:pt x="4138663" y="1346758"/>
                </a:lnTo>
                <a:lnTo>
                  <a:pt x="4135120" y="1298930"/>
                </a:lnTo>
                <a:lnTo>
                  <a:pt x="4130383" y="1251280"/>
                </a:lnTo>
                <a:lnTo>
                  <a:pt x="4124439" y="1203871"/>
                </a:lnTo>
                <a:lnTo>
                  <a:pt x="4117289" y="1156716"/>
                </a:lnTo>
                <a:lnTo>
                  <a:pt x="4108907" y="1109878"/>
                </a:lnTo>
                <a:lnTo>
                  <a:pt x="4099306" y="1063409"/>
                </a:lnTo>
                <a:lnTo>
                  <a:pt x="4088460" y="1017320"/>
                </a:lnTo>
                <a:lnTo>
                  <a:pt x="4076357" y="971689"/>
                </a:lnTo>
                <a:lnTo>
                  <a:pt x="4062996" y="926541"/>
                </a:lnTo>
                <a:lnTo>
                  <a:pt x="4048379" y="881926"/>
                </a:lnTo>
                <a:lnTo>
                  <a:pt x="4032466" y="837895"/>
                </a:lnTo>
                <a:lnTo>
                  <a:pt x="4015282" y="794461"/>
                </a:lnTo>
                <a:lnTo>
                  <a:pt x="3996791" y="751700"/>
                </a:lnTo>
                <a:lnTo>
                  <a:pt x="3976992" y="709650"/>
                </a:lnTo>
                <a:lnTo>
                  <a:pt x="3955872" y="668337"/>
                </a:lnTo>
                <a:lnTo>
                  <a:pt x="3933444" y="627824"/>
                </a:lnTo>
                <a:lnTo>
                  <a:pt x="3909669" y="588137"/>
                </a:lnTo>
                <a:lnTo>
                  <a:pt x="3884549" y="549338"/>
                </a:lnTo>
                <a:lnTo>
                  <a:pt x="3858082" y="511454"/>
                </a:lnTo>
                <a:lnTo>
                  <a:pt x="3830256" y="474535"/>
                </a:lnTo>
                <a:lnTo>
                  <a:pt x="3801046" y="438632"/>
                </a:lnTo>
                <a:lnTo>
                  <a:pt x="3770465" y="403771"/>
                </a:lnTo>
                <a:lnTo>
                  <a:pt x="3738486" y="370014"/>
                </a:lnTo>
                <a:lnTo>
                  <a:pt x="3705110" y="337400"/>
                </a:lnTo>
                <a:lnTo>
                  <a:pt x="3670325" y="305955"/>
                </a:lnTo>
                <a:lnTo>
                  <a:pt x="3634117" y="275755"/>
                </a:lnTo>
                <a:lnTo>
                  <a:pt x="3596487" y="246811"/>
                </a:lnTo>
                <a:lnTo>
                  <a:pt x="3557422" y="219189"/>
                </a:lnTo>
                <a:lnTo>
                  <a:pt x="3516909" y="192913"/>
                </a:lnTo>
                <a:lnTo>
                  <a:pt x="3474936" y="168046"/>
                </a:lnTo>
                <a:lnTo>
                  <a:pt x="3431502" y="144614"/>
                </a:lnTo>
                <a:lnTo>
                  <a:pt x="3386582" y="122669"/>
                </a:lnTo>
                <a:lnTo>
                  <a:pt x="3344557" y="104114"/>
                </a:lnTo>
                <a:lnTo>
                  <a:pt x="3301352" y="87185"/>
                </a:lnTo>
                <a:lnTo>
                  <a:pt x="3257067" y="71869"/>
                </a:lnTo>
                <a:lnTo>
                  <a:pt x="3211766" y="58115"/>
                </a:lnTo>
                <a:lnTo>
                  <a:pt x="3165525" y="45910"/>
                </a:lnTo>
                <a:lnTo>
                  <a:pt x="3118434" y="35217"/>
                </a:lnTo>
                <a:lnTo>
                  <a:pt x="3070555" y="25996"/>
                </a:lnTo>
                <a:lnTo>
                  <a:pt x="3021990" y="18224"/>
                </a:lnTo>
                <a:lnTo>
                  <a:pt x="2972803" y="11874"/>
                </a:lnTo>
                <a:lnTo>
                  <a:pt x="2923070" y="6908"/>
                </a:lnTo>
                <a:lnTo>
                  <a:pt x="2872879" y="3289"/>
                </a:lnTo>
                <a:lnTo>
                  <a:pt x="2822308" y="1003"/>
                </a:lnTo>
                <a:lnTo>
                  <a:pt x="2771419" y="0"/>
                </a:lnTo>
                <a:lnTo>
                  <a:pt x="2720314" y="254"/>
                </a:lnTo>
                <a:lnTo>
                  <a:pt x="2669057" y="1739"/>
                </a:lnTo>
                <a:lnTo>
                  <a:pt x="2617724" y="4419"/>
                </a:lnTo>
                <a:lnTo>
                  <a:pt x="2566403" y="8267"/>
                </a:lnTo>
                <a:lnTo>
                  <a:pt x="2515171" y="13258"/>
                </a:lnTo>
                <a:lnTo>
                  <a:pt x="2464104" y="19342"/>
                </a:lnTo>
                <a:lnTo>
                  <a:pt x="2413279" y="26504"/>
                </a:lnTo>
                <a:lnTo>
                  <a:pt x="2362784" y="34696"/>
                </a:lnTo>
                <a:lnTo>
                  <a:pt x="2312682" y="43916"/>
                </a:lnTo>
                <a:lnTo>
                  <a:pt x="2263063" y="54102"/>
                </a:lnTo>
                <a:lnTo>
                  <a:pt x="2214003" y="65227"/>
                </a:lnTo>
                <a:lnTo>
                  <a:pt x="2165578" y="77279"/>
                </a:lnTo>
                <a:lnTo>
                  <a:pt x="2117877" y="90208"/>
                </a:lnTo>
                <a:lnTo>
                  <a:pt x="2070963" y="104000"/>
                </a:lnTo>
                <a:lnTo>
                  <a:pt x="2024926" y="118605"/>
                </a:lnTo>
                <a:lnTo>
                  <a:pt x="1979828" y="133997"/>
                </a:lnTo>
                <a:lnTo>
                  <a:pt x="1935772" y="150152"/>
                </a:lnTo>
                <a:lnTo>
                  <a:pt x="1892820" y="167030"/>
                </a:lnTo>
                <a:lnTo>
                  <a:pt x="1851063" y="184619"/>
                </a:lnTo>
                <a:lnTo>
                  <a:pt x="1798320" y="207886"/>
                </a:lnTo>
                <a:lnTo>
                  <a:pt x="1747583" y="231762"/>
                </a:lnTo>
                <a:lnTo>
                  <a:pt x="1698802" y="256286"/>
                </a:lnTo>
                <a:lnTo>
                  <a:pt x="1651914" y="281495"/>
                </a:lnTo>
                <a:lnTo>
                  <a:pt x="1606842" y="307479"/>
                </a:lnTo>
                <a:lnTo>
                  <a:pt x="1563560" y="334251"/>
                </a:lnTo>
                <a:lnTo>
                  <a:pt x="1521993" y="361899"/>
                </a:lnTo>
                <a:lnTo>
                  <a:pt x="1482102" y="390448"/>
                </a:lnTo>
                <a:lnTo>
                  <a:pt x="1443799" y="419963"/>
                </a:lnTo>
                <a:lnTo>
                  <a:pt x="1407058" y="450507"/>
                </a:lnTo>
                <a:lnTo>
                  <a:pt x="1371803" y="482104"/>
                </a:lnTo>
                <a:lnTo>
                  <a:pt x="1337983" y="514845"/>
                </a:lnTo>
                <a:lnTo>
                  <a:pt x="1305547" y="548754"/>
                </a:lnTo>
                <a:lnTo>
                  <a:pt x="1274432" y="583907"/>
                </a:lnTo>
                <a:lnTo>
                  <a:pt x="1244574" y="620331"/>
                </a:lnTo>
                <a:lnTo>
                  <a:pt x="1215936" y="658088"/>
                </a:lnTo>
                <a:lnTo>
                  <a:pt x="1188440" y="697255"/>
                </a:lnTo>
                <a:lnTo>
                  <a:pt x="1162037" y="737844"/>
                </a:lnTo>
                <a:lnTo>
                  <a:pt x="1136675" y="779945"/>
                </a:lnTo>
                <a:lnTo>
                  <a:pt x="1112291" y="823595"/>
                </a:lnTo>
                <a:lnTo>
                  <a:pt x="1088834" y="868832"/>
                </a:lnTo>
                <a:lnTo>
                  <a:pt x="1068298" y="911326"/>
                </a:lnTo>
                <a:lnTo>
                  <a:pt x="1048435" y="955217"/>
                </a:lnTo>
                <a:lnTo>
                  <a:pt x="1029195" y="1000544"/>
                </a:lnTo>
                <a:lnTo>
                  <a:pt x="1010539" y="1047356"/>
                </a:lnTo>
                <a:lnTo>
                  <a:pt x="992416" y="1095692"/>
                </a:lnTo>
                <a:lnTo>
                  <a:pt x="977214" y="1139621"/>
                </a:lnTo>
                <a:lnTo>
                  <a:pt x="963002" y="1184008"/>
                </a:lnTo>
                <a:lnTo>
                  <a:pt x="949833" y="1228801"/>
                </a:lnTo>
                <a:lnTo>
                  <a:pt x="937717" y="1273937"/>
                </a:lnTo>
                <a:lnTo>
                  <a:pt x="926693" y="1319326"/>
                </a:lnTo>
                <a:lnTo>
                  <a:pt x="916813" y="1364919"/>
                </a:lnTo>
                <a:lnTo>
                  <a:pt x="908088" y="1410639"/>
                </a:lnTo>
                <a:lnTo>
                  <a:pt x="900569" y="1456436"/>
                </a:lnTo>
                <a:lnTo>
                  <a:pt x="894283" y="1502232"/>
                </a:lnTo>
                <a:lnTo>
                  <a:pt x="889266" y="1547964"/>
                </a:lnTo>
                <a:lnTo>
                  <a:pt x="885545" y="1593557"/>
                </a:lnTo>
                <a:lnTo>
                  <a:pt x="883170" y="1638960"/>
                </a:lnTo>
                <a:lnTo>
                  <a:pt x="882154" y="1684096"/>
                </a:lnTo>
                <a:lnTo>
                  <a:pt x="882561" y="1728901"/>
                </a:lnTo>
                <a:lnTo>
                  <a:pt x="884389" y="1773301"/>
                </a:lnTo>
                <a:lnTo>
                  <a:pt x="887704" y="1817255"/>
                </a:lnTo>
                <a:lnTo>
                  <a:pt x="892517" y="1860664"/>
                </a:lnTo>
                <a:lnTo>
                  <a:pt x="898880" y="1903476"/>
                </a:lnTo>
                <a:lnTo>
                  <a:pt x="906805" y="1945640"/>
                </a:lnTo>
                <a:lnTo>
                  <a:pt x="916355" y="1987054"/>
                </a:lnTo>
                <a:lnTo>
                  <a:pt x="927544" y="2027694"/>
                </a:lnTo>
                <a:lnTo>
                  <a:pt x="940409" y="2067458"/>
                </a:lnTo>
                <a:lnTo>
                  <a:pt x="954989" y="2106295"/>
                </a:lnTo>
                <a:lnTo>
                  <a:pt x="971321" y="2144141"/>
                </a:lnTo>
                <a:lnTo>
                  <a:pt x="989418" y="2180920"/>
                </a:lnTo>
                <a:lnTo>
                  <a:pt x="1009345" y="2216569"/>
                </a:lnTo>
                <a:lnTo>
                  <a:pt x="1031125" y="2251037"/>
                </a:lnTo>
                <a:lnTo>
                  <a:pt x="1054785" y="2284234"/>
                </a:lnTo>
                <a:lnTo>
                  <a:pt x="1080350" y="2316111"/>
                </a:lnTo>
                <a:lnTo>
                  <a:pt x="1107884" y="2346591"/>
                </a:lnTo>
                <a:lnTo>
                  <a:pt x="1137399" y="2375611"/>
                </a:lnTo>
                <a:lnTo>
                  <a:pt x="1168933" y="2403106"/>
                </a:lnTo>
                <a:lnTo>
                  <a:pt x="1202524" y="2429002"/>
                </a:lnTo>
                <a:lnTo>
                  <a:pt x="1238199" y="2453246"/>
                </a:lnTo>
                <a:lnTo>
                  <a:pt x="1276007" y="2475776"/>
                </a:lnTo>
                <a:lnTo>
                  <a:pt x="1315961" y="2496502"/>
                </a:lnTo>
                <a:lnTo>
                  <a:pt x="1358112" y="2515362"/>
                </a:lnTo>
                <a:lnTo>
                  <a:pt x="1402486" y="2532303"/>
                </a:lnTo>
                <a:lnTo>
                  <a:pt x="1449133" y="2547264"/>
                </a:lnTo>
                <a:lnTo>
                  <a:pt x="1498066" y="2560155"/>
                </a:lnTo>
                <a:lnTo>
                  <a:pt x="1547482" y="2571597"/>
                </a:lnTo>
                <a:lnTo>
                  <a:pt x="1596948" y="2582253"/>
                </a:lnTo>
                <a:lnTo>
                  <a:pt x="1646453" y="2592260"/>
                </a:lnTo>
                <a:lnTo>
                  <a:pt x="1696008" y="2601734"/>
                </a:lnTo>
                <a:lnTo>
                  <a:pt x="1745589" y="2610802"/>
                </a:lnTo>
                <a:lnTo>
                  <a:pt x="1795195" y="2619591"/>
                </a:lnTo>
                <a:lnTo>
                  <a:pt x="1844827" y="2628227"/>
                </a:lnTo>
                <a:lnTo>
                  <a:pt x="1894484" y="2636824"/>
                </a:lnTo>
                <a:lnTo>
                  <a:pt x="1944141" y="2645511"/>
                </a:lnTo>
                <a:lnTo>
                  <a:pt x="1993811" y="2654401"/>
                </a:lnTo>
                <a:lnTo>
                  <a:pt x="2043480" y="2663634"/>
                </a:lnTo>
                <a:lnTo>
                  <a:pt x="2093150" y="2673324"/>
                </a:lnTo>
                <a:lnTo>
                  <a:pt x="2142807" y="2683586"/>
                </a:lnTo>
                <a:lnTo>
                  <a:pt x="2192451" y="2694571"/>
                </a:lnTo>
                <a:lnTo>
                  <a:pt x="2242083" y="2706370"/>
                </a:lnTo>
                <a:lnTo>
                  <a:pt x="2291677" y="2719120"/>
                </a:lnTo>
                <a:lnTo>
                  <a:pt x="2341257" y="2732951"/>
                </a:lnTo>
                <a:lnTo>
                  <a:pt x="2386469" y="2746464"/>
                </a:lnTo>
                <a:lnTo>
                  <a:pt x="2431910" y="2761399"/>
                </a:lnTo>
                <a:lnTo>
                  <a:pt x="2477554" y="2777477"/>
                </a:lnTo>
                <a:lnTo>
                  <a:pt x="2523413" y="2794381"/>
                </a:lnTo>
                <a:lnTo>
                  <a:pt x="2569464" y="2811830"/>
                </a:lnTo>
                <a:lnTo>
                  <a:pt x="2615730" y="2829534"/>
                </a:lnTo>
                <a:lnTo>
                  <a:pt x="2662199" y="2847175"/>
                </a:lnTo>
                <a:lnTo>
                  <a:pt x="2708884" y="2864459"/>
                </a:lnTo>
                <a:lnTo>
                  <a:pt x="2755760" y="2881109"/>
                </a:lnTo>
                <a:lnTo>
                  <a:pt x="2802826" y="2896793"/>
                </a:lnTo>
                <a:lnTo>
                  <a:pt x="2850108" y="2911246"/>
                </a:lnTo>
                <a:lnTo>
                  <a:pt x="2897581" y="2924149"/>
                </a:lnTo>
                <a:lnTo>
                  <a:pt x="2945257" y="2935224"/>
                </a:lnTo>
                <a:lnTo>
                  <a:pt x="2993123" y="2944152"/>
                </a:lnTo>
                <a:lnTo>
                  <a:pt x="3041180" y="2950641"/>
                </a:lnTo>
                <a:lnTo>
                  <a:pt x="3089440" y="2954401"/>
                </a:lnTo>
                <a:lnTo>
                  <a:pt x="3137890" y="2955137"/>
                </a:lnTo>
                <a:lnTo>
                  <a:pt x="3190659" y="2952623"/>
                </a:lnTo>
                <a:lnTo>
                  <a:pt x="3241827" y="2946920"/>
                </a:lnTo>
                <a:lnTo>
                  <a:pt x="3291421" y="2938132"/>
                </a:lnTo>
                <a:lnTo>
                  <a:pt x="3339439" y="2926384"/>
                </a:lnTo>
                <a:lnTo>
                  <a:pt x="3385909" y="2911792"/>
                </a:lnTo>
                <a:lnTo>
                  <a:pt x="3430841" y="2894469"/>
                </a:lnTo>
                <a:lnTo>
                  <a:pt x="3474250" y="2874543"/>
                </a:lnTo>
                <a:lnTo>
                  <a:pt x="3516147" y="2852115"/>
                </a:lnTo>
                <a:lnTo>
                  <a:pt x="3556546" y="2827324"/>
                </a:lnTo>
                <a:lnTo>
                  <a:pt x="3595459" y="2800273"/>
                </a:lnTo>
                <a:lnTo>
                  <a:pt x="3632911" y="2771102"/>
                </a:lnTo>
                <a:lnTo>
                  <a:pt x="3668915" y="2739898"/>
                </a:lnTo>
                <a:lnTo>
                  <a:pt x="3703472" y="2706789"/>
                </a:lnTo>
                <a:lnTo>
                  <a:pt x="3736606" y="2671915"/>
                </a:lnTo>
                <a:lnTo>
                  <a:pt x="3768344" y="2635364"/>
                </a:lnTo>
                <a:lnTo>
                  <a:pt x="3798671" y="2597277"/>
                </a:lnTo>
                <a:lnTo>
                  <a:pt x="3827627" y="2557754"/>
                </a:lnTo>
                <a:lnTo>
                  <a:pt x="3855224" y="2516924"/>
                </a:lnTo>
                <a:lnTo>
                  <a:pt x="3881463" y="2474912"/>
                </a:lnTo>
                <a:lnTo>
                  <a:pt x="3906355" y="2431821"/>
                </a:lnTo>
                <a:lnTo>
                  <a:pt x="3926167" y="2393061"/>
                </a:lnTo>
                <a:lnTo>
                  <a:pt x="3947985" y="2348039"/>
                </a:lnTo>
                <a:lnTo>
                  <a:pt x="3968635" y="2302624"/>
                </a:lnTo>
                <a:lnTo>
                  <a:pt x="3988130" y="2256815"/>
                </a:lnTo>
                <a:lnTo>
                  <a:pt x="4006456" y="2210612"/>
                </a:lnTo>
                <a:lnTo>
                  <a:pt x="4023601" y="2164042"/>
                </a:lnTo>
                <a:lnTo>
                  <a:pt x="4039590" y="2117090"/>
                </a:lnTo>
                <a:lnTo>
                  <a:pt x="4054386" y="2069757"/>
                </a:lnTo>
                <a:lnTo>
                  <a:pt x="4068013" y="2022068"/>
                </a:lnTo>
                <a:lnTo>
                  <a:pt x="4080459" y="1974011"/>
                </a:lnTo>
                <a:lnTo>
                  <a:pt x="4091711" y="1925599"/>
                </a:lnTo>
                <a:lnTo>
                  <a:pt x="4101782" y="1876844"/>
                </a:lnTo>
                <a:lnTo>
                  <a:pt x="4110659" y="1827733"/>
                </a:lnTo>
                <a:lnTo>
                  <a:pt x="4118330" y="1778292"/>
                </a:lnTo>
                <a:lnTo>
                  <a:pt x="4125125" y="1730768"/>
                </a:lnTo>
                <a:lnTo>
                  <a:pt x="4130802" y="1683042"/>
                </a:lnTo>
                <a:lnTo>
                  <a:pt x="4135348" y="1635150"/>
                </a:lnTo>
                <a:lnTo>
                  <a:pt x="4138777" y="1587131"/>
                </a:lnTo>
                <a:lnTo>
                  <a:pt x="4141063" y="1539036"/>
                </a:lnTo>
                <a:lnTo>
                  <a:pt x="4142206" y="1490916"/>
                </a:lnTo>
                <a:close/>
              </a:path>
            </a:pathLst>
          </a:custGeom>
          <a:solidFill>
            <a:srgbClr val="FF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08522" y="0"/>
            <a:ext cx="1635760" cy="2183765"/>
          </a:xfrm>
          <a:custGeom>
            <a:avLst/>
            <a:gdLst/>
            <a:ahLst/>
            <a:cxnLst/>
            <a:rect l="l" t="t" r="r" b="b"/>
            <a:pathLst>
              <a:path w="1635759" h="2183765">
                <a:moveTo>
                  <a:pt x="1547352" y="2183511"/>
                </a:moveTo>
                <a:lnTo>
                  <a:pt x="1501105" y="2183241"/>
                </a:lnTo>
                <a:lnTo>
                  <a:pt x="1454974" y="2180955"/>
                </a:lnTo>
                <a:lnTo>
                  <a:pt x="1409094" y="2176647"/>
                </a:lnTo>
                <a:lnTo>
                  <a:pt x="1363596" y="2170316"/>
                </a:lnTo>
                <a:lnTo>
                  <a:pt x="1318614" y="2161957"/>
                </a:lnTo>
                <a:lnTo>
                  <a:pt x="1274281" y="2151565"/>
                </a:lnTo>
                <a:lnTo>
                  <a:pt x="1230729" y="2139138"/>
                </a:lnTo>
                <a:lnTo>
                  <a:pt x="1188093" y="2124672"/>
                </a:lnTo>
                <a:lnTo>
                  <a:pt x="1146504" y="2108162"/>
                </a:lnTo>
                <a:lnTo>
                  <a:pt x="1106096" y="2089605"/>
                </a:lnTo>
                <a:lnTo>
                  <a:pt x="1065478" y="2068136"/>
                </a:lnTo>
                <a:lnTo>
                  <a:pt x="1026431" y="2044447"/>
                </a:lnTo>
                <a:lnTo>
                  <a:pt x="989103" y="2018534"/>
                </a:lnTo>
                <a:lnTo>
                  <a:pt x="953644" y="1990391"/>
                </a:lnTo>
                <a:lnTo>
                  <a:pt x="920204" y="1960015"/>
                </a:lnTo>
                <a:lnTo>
                  <a:pt x="888931" y="1927402"/>
                </a:lnTo>
                <a:lnTo>
                  <a:pt x="859975" y="1892547"/>
                </a:lnTo>
                <a:lnTo>
                  <a:pt x="833486" y="1855445"/>
                </a:lnTo>
                <a:lnTo>
                  <a:pt x="809613" y="1816093"/>
                </a:lnTo>
                <a:lnTo>
                  <a:pt x="788505" y="1774486"/>
                </a:lnTo>
                <a:lnTo>
                  <a:pt x="770312" y="1730620"/>
                </a:lnTo>
                <a:lnTo>
                  <a:pt x="755183" y="1684490"/>
                </a:lnTo>
                <a:lnTo>
                  <a:pt x="743268" y="1636092"/>
                </a:lnTo>
                <a:lnTo>
                  <a:pt x="734716" y="1585423"/>
                </a:lnTo>
                <a:lnTo>
                  <a:pt x="729677" y="1532477"/>
                </a:lnTo>
                <a:lnTo>
                  <a:pt x="727315" y="1482048"/>
                </a:lnTo>
                <a:lnTo>
                  <a:pt x="726470" y="1433018"/>
                </a:lnTo>
                <a:lnTo>
                  <a:pt x="726285" y="1385049"/>
                </a:lnTo>
                <a:lnTo>
                  <a:pt x="725901" y="1337804"/>
                </a:lnTo>
                <a:lnTo>
                  <a:pt x="724462" y="1290945"/>
                </a:lnTo>
                <a:lnTo>
                  <a:pt x="721110" y="1244135"/>
                </a:lnTo>
                <a:lnTo>
                  <a:pt x="714988" y="1197036"/>
                </a:lnTo>
                <a:lnTo>
                  <a:pt x="705237" y="1149310"/>
                </a:lnTo>
                <a:lnTo>
                  <a:pt x="691001" y="1100621"/>
                </a:lnTo>
                <a:lnTo>
                  <a:pt x="672093" y="1053717"/>
                </a:lnTo>
                <a:lnTo>
                  <a:pt x="649729" y="1010797"/>
                </a:lnTo>
                <a:lnTo>
                  <a:pt x="624264" y="971363"/>
                </a:lnTo>
                <a:lnTo>
                  <a:pt x="596057" y="934919"/>
                </a:lnTo>
                <a:lnTo>
                  <a:pt x="565463" y="900967"/>
                </a:lnTo>
                <a:lnTo>
                  <a:pt x="532840" y="869010"/>
                </a:lnTo>
                <a:lnTo>
                  <a:pt x="498543" y="838551"/>
                </a:lnTo>
                <a:lnTo>
                  <a:pt x="462929" y="809092"/>
                </a:lnTo>
                <a:lnTo>
                  <a:pt x="351753" y="721749"/>
                </a:lnTo>
                <a:lnTo>
                  <a:pt x="314439" y="691321"/>
                </a:lnTo>
                <a:lnTo>
                  <a:pt x="277590" y="659408"/>
                </a:lnTo>
                <a:lnTo>
                  <a:pt x="241565" y="625512"/>
                </a:lnTo>
                <a:lnTo>
                  <a:pt x="207829" y="591530"/>
                </a:lnTo>
                <a:lnTo>
                  <a:pt x="174353" y="556075"/>
                </a:lnTo>
                <a:lnTo>
                  <a:pt x="141838" y="519172"/>
                </a:lnTo>
                <a:lnTo>
                  <a:pt x="110985" y="480846"/>
                </a:lnTo>
                <a:lnTo>
                  <a:pt x="82495" y="441121"/>
                </a:lnTo>
                <a:lnTo>
                  <a:pt x="57067" y="400022"/>
                </a:lnTo>
                <a:lnTo>
                  <a:pt x="35404" y="357571"/>
                </a:lnTo>
                <a:lnTo>
                  <a:pt x="18204" y="313795"/>
                </a:lnTo>
                <a:lnTo>
                  <a:pt x="6169" y="268718"/>
                </a:lnTo>
                <a:lnTo>
                  <a:pt x="0" y="222363"/>
                </a:lnTo>
                <a:lnTo>
                  <a:pt x="396" y="174756"/>
                </a:lnTo>
                <a:lnTo>
                  <a:pt x="8058" y="125920"/>
                </a:lnTo>
                <a:lnTo>
                  <a:pt x="20989" y="82046"/>
                </a:lnTo>
                <a:lnTo>
                  <a:pt x="38486" y="40052"/>
                </a:lnTo>
                <a:lnTo>
                  <a:pt x="60148" y="0"/>
                </a:lnTo>
                <a:lnTo>
                  <a:pt x="1635477" y="0"/>
                </a:lnTo>
                <a:lnTo>
                  <a:pt x="1635477" y="2178358"/>
                </a:lnTo>
                <a:lnTo>
                  <a:pt x="1593583" y="2181768"/>
                </a:lnTo>
                <a:lnTo>
                  <a:pt x="1547352" y="2183511"/>
                </a:lnTo>
                <a:close/>
              </a:path>
            </a:pathLst>
          </a:custGeom>
          <a:solidFill>
            <a:srgbClr val="FF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53150" y="780155"/>
            <a:ext cx="184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i="1" spc="310" dirty="0">
                <a:solidFill>
                  <a:srgbClr val="43732A"/>
                </a:solidFill>
                <a:latin typeface="Arial"/>
                <a:cs typeface="Arial"/>
              </a:rPr>
              <a:t>P</a:t>
            </a:r>
            <a:r>
              <a:rPr sz="4000" b="0" i="1" spc="-155" dirty="0">
                <a:solidFill>
                  <a:srgbClr val="43732A"/>
                </a:solidFill>
                <a:latin typeface="Arial"/>
                <a:cs typeface="Arial"/>
              </a:rPr>
              <a:t>roblem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3150" y="1389755"/>
            <a:ext cx="4748530" cy="283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i="1" spc="114" dirty="0">
                <a:solidFill>
                  <a:srgbClr val="43732A"/>
                </a:solidFill>
                <a:latin typeface="Arial"/>
                <a:cs typeface="Arial"/>
              </a:rPr>
              <a:t>Motivation</a:t>
            </a:r>
            <a:endParaRPr sz="4000">
              <a:latin typeface="Arial"/>
              <a:cs typeface="Arial"/>
            </a:endParaRPr>
          </a:p>
          <a:p>
            <a:pPr marL="12700" marR="5080">
              <a:lnSpc>
                <a:spcPct val="112500"/>
              </a:lnSpc>
              <a:spcBef>
                <a:spcPts val="3815"/>
              </a:spcBef>
            </a:pPr>
            <a:r>
              <a:rPr sz="2000" dirty="0">
                <a:latin typeface="Tahoma"/>
                <a:cs typeface="Tahoma"/>
              </a:rPr>
              <a:t>The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main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25" dirty="0">
                <a:latin typeface="Tahoma"/>
                <a:cs typeface="Tahoma"/>
              </a:rPr>
              <a:t>motivation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30" dirty="0">
                <a:latin typeface="Tahoma"/>
                <a:cs typeface="Tahoma"/>
              </a:rPr>
              <a:t>of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20" dirty="0">
                <a:latin typeface="Tahoma"/>
                <a:cs typeface="Tahoma"/>
              </a:rPr>
              <a:t>the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15" dirty="0">
                <a:latin typeface="Tahoma"/>
                <a:cs typeface="Tahoma"/>
              </a:rPr>
              <a:t>project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15" dirty="0">
                <a:latin typeface="Tahoma"/>
                <a:cs typeface="Tahoma"/>
              </a:rPr>
              <a:t>is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to  </a:t>
            </a:r>
            <a:r>
              <a:rPr sz="2000" spc="10" dirty="0">
                <a:latin typeface="Tahoma"/>
                <a:cs typeface="Tahoma"/>
              </a:rPr>
              <a:t>help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20" dirty="0">
                <a:latin typeface="Tahoma"/>
                <a:cs typeface="Tahoma"/>
              </a:rPr>
              <a:t>the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15" dirty="0">
                <a:latin typeface="Tahoma"/>
                <a:cs typeface="Tahoma"/>
              </a:rPr>
              <a:t>farmers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50" dirty="0">
                <a:latin typeface="Tahoma"/>
                <a:cs typeface="Tahoma"/>
              </a:rPr>
              <a:t>to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20" dirty="0">
                <a:latin typeface="Tahoma"/>
                <a:cs typeface="Tahoma"/>
              </a:rPr>
              <a:t>sell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their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20" dirty="0">
                <a:latin typeface="Tahoma"/>
                <a:cs typeface="Tahoma"/>
              </a:rPr>
              <a:t>products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20" dirty="0">
                <a:latin typeface="Tahoma"/>
                <a:cs typeface="Tahoma"/>
              </a:rPr>
              <a:t>at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-30" dirty="0">
                <a:latin typeface="Tahoma"/>
                <a:cs typeface="Tahoma"/>
              </a:rPr>
              <a:t>a  </a:t>
            </a:r>
            <a:r>
              <a:rPr sz="2000" spc="35" dirty="0">
                <a:latin typeface="Tahoma"/>
                <a:cs typeface="Tahoma"/>
              </a:rPr>
              <a:t>fair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25" dirty="0">
                <a:latin typeface="Tahoma"/>
                <a:cs typeface="Tahoma"/>
              </a:rPr>
              <a:t>price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and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50" dirty="0">
                <a:latin typeface="Tahoma"/>
                <a:cs typeface="Tahoma"/>
              </a:rPr>
              <a:t>to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30" dirty="0">
                <a:latin typeface="Tahoma"/>
                <a:cs typeface="Tahoma"/>
              </a:rPr>
              <a:t>pr</a:t>
            </a:r>
            <a:r>
              <a:rPr sz="2000" spc="15" dirty="0">
                <a:latin typeface="Tahoma"/>
                <a:cs typeface="Tahoma"/>
              </a:rPr>
              <a:t>o</a:t>
            </a:r>
            <a:r>
              <a:rPr sz="2000" spc="20" dirty="0">
                <a:latin typeface="Tahoma"/>
                <a:cs typeface="Tahoma"/>
              </a:rPr>
              <a:t>vide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10" dirty="0">
                <a:latin typeface="Tahoma"/>
                <a:cs typeface="Tahoma"/>
              </a:rPr>
              <a:t>customers</a:t>
            </a:r>
            <a:r>
              <a:rPr sz="2000" spc="-254" dirty="0">
                <a:latin typeface="Tahoma"/>
                <a:cs typeface="Tahoma"/>
              </a:rPr>
              <a:t> </a:t>
            </a:r>
            <a:r>
              <a:rPr sz="2000" spc="10" dirty="0">
                <a:latin typeface="Tahoma"/>
                <a:cs typeface="Tahoma"/>
              </a:rPr>
              <a:t>healt</a:t>
            </a:r>
            <a:r>
              <a:rPr sz="2000" spc="-15" dirty="0">
                <a:latin typeface="Tahoma"/>
                <a:cs typeface="Tahoma"/>
              </a:rPr>
              <a:t>h</a:t>
            </a:r>
            <a:r>
              <a:rPr sz="2000" spc="20" dirty="0">
                <a:latin typeface="Tahoma"/>
                <a:cs typeface="Tahoma"/>
              </a:rPr>
              <a:t>y  </a:t>
            </a:r>
            <a:r>
              <a:rPr sz="2000" spc="-10" dirty="0">
                <a:latin typeface="Tahoma"/>
                <a:cs typeface="Tahoma"/>
              </a:rPr>
              <a:t>and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15" dirty="0">
                <a:latin typeface="Tahoma"/>
                <a:cs typeface="Tahoma"/>
              </a:rPr>
              <a:t>fresh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v</a:t>
            </a:r>
            <a:r>
              <a:rPr sz="2000" spc="-20" dirty="0">
                <a:latin typeface="Tahoma"/>
                <a:cs typeface="Tahoma"/>
              </a:rPr>
              <a:t>egetables,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35" dirty="0">
                <a:latin typeface="Tahoma"/>
                <a:cs typeface="Tahoma"/>
              </a:rPr>
              <a:t>fruits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and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25" dirty="0">
                <a:latin typeface="Tahoma"/>
                <a:cs typeface="Tahoma"/>
              </a:rPr>
              <a:t>dairy  </a:t>
            </a:r>
            <a:r>
              <a:rPr sz="2000" spc="20" dirty="0">
                <a:latin typeface="Tahoma"/>
                <a:cs typeface="Tahoma"/>
              </a:rPr>
              <a:t>products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20" dirty="0">
                <a:latin typeface="Tahoma"/>
                <a:cs typeface="Tahoma"/>
              </a:rPr>
              <a:t>at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low</a:t>
            </a:r>
            <a:r>
              <a:rPr sz="2000" spc="-2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prices.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8406" y="1791260"/>
            <a:ext cx="125095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i="1" spc="-101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05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365968" y="776371"/>
            <a:ext cx="1263650" cy="1132840"/>
            <a:chOff x="7365968" y="776371"/>
            <a:chExt cx="1263650" cy="1132840"/>
          </a:xfrm>
        </p:grpSpPr>
        <p:sp>
          <p:nvSpPr>
            <p:cNvPr id="8" name="object 8"/>
            <p:cNvSpPr/>
            <p:nvPr/>
          </p:nvSpPr>
          <p:spPr>
            <a:xfrm>
              <a:off x="8284402" y="796647"/>
              <a:ext cx="242570" cy="664210"/>
            </a:xfrm>
            <a:custGeom>
              <a:avLst/>
              <a:gdLst/>
              <a:ahLst/>
              <a:cxnLst/>
              <a:rect l="l" t="t" r="r" b="b"/>
              <a:pathLst>
                <a:path w="242570" h="664210">
                  <a:moveTo>
                    <a:pt x="85533" y="664153"/>
                  </a:moveTo>
                  <a:lnTo>
                    <a:pt x="64693" y="626652"/>
                  </a:lnTo>
                  <a:lnTo>
                    <a:pt x="46384" y="587080"/>
                  </a:lnTo>
                  <a:lnTo>
                    <a:pt x="30811" y="545768"/>
                  </a:lnTo>
                  <a:lnTo>
                    <a:pt x="18180" y="503044"/>
                  </a:lnTo>
                  <a:lnTo>
                    <a:pt x="8698" y="459237"/>
                  </a:lnTo>
                  <a:lnTo>
                    <a:pt x="2569" y="414676"/>
                  </a:lnTo>
                  <a:lnTo>
                    <a:pt x="0" y="369690"/>
                  </a:lnTo>
                  <a:lnTo>
                    <a:pt x="1196" y="324609"/>
                  </a:lnTo>
                  <a:lnTo>
                    <a:pt x="6363" y="279761"/>
                  </a:lnTo>
                  <a:lnTo>
                    <a:pt x="15707" y="235476"/>
                  </a:lnTo>
                  <a:lnTo>
                    <a:pt x="29434" y="192082"/>
                  </a:lnTo>
                  <a:lnTo>
                    <a:pt x="47749" y="149908"/>
                  </a:lnTo>
                  <a:lnTo>
                    <a:pt x="70858" y="109284"/>
                  </a:lnTo>
                  <a:lnTo>
                    <a:pt x="98968" y="70539"/>
                  </a:lnTo>
                  <a:lnTo>
                    <a:pt x="132283" y="34001"/>
                  </a:lnTo>
                  <a:lnTo>
                    <a:pt x="171010" y="0"/>
                  </a:lnTo>
                  <a:lnTo>
                    <a:pt x="199598" y="42544"/>
                  </a:lnTo>
                  <a:lnTo>
                    <a:pt x="221109" y="88576"/>
                  </a:lnTo>
                  <a:lnTo>
                    <a:pt x="235330" y="136989"/>
                  </a:lnTo>
                  <a:lnTo>
                    <a:pt x="242042" y="186677"/>
                  </a:lnTo>
                  <a:lnTo>
                    <a:pt x="241032" y="236533"/>
                  </a:lnTo>
                  <a:lnTo>
                    <a:pt x="232082" y="285452"/>
                  </a:lnTo>
                  <a:lnTo>
                    <a:pt x="214526" y="333425"/>
                  </a:lnTo>
                  <a:lnTo>
                    <a:pt x="191256" y="379384"/>
                  </a:lnTo>
                  <a:lnTo>
                    <a:pt x="165117" y="424181"/>
                  </a:lnTo>
                  <a:lnTo>
                    <a:pt x="138956" y="468671"/>
                  </a:lnTo>
                  <a:lnTo>
                    <a:pt x="115191" y="514036"/>
                  </a:lnTo>
                  <a:lnTo>
                    <a:pt x="96264" y="562405"/>
                  </a:lnTo>
                  <a:lnTo>
                    <a:pt x="85327" y="612778"/>
                  </a:lnTo>
                  <a:lnTo>
                    <a:pt x="85533" y="664153"/>
                  </a:lnTo>
                  <a:close/>
                </a:path>
              </a:pathLst>
            </a:custGeom>
            <a:solidFill>
              <a:srgbClr val="4373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29551" y="776376"/>
              <a:ext cx="1000125" cy="777240"/>
            </a:xfrm>
            <a:custGeom>
              <a:avLst/>
              <a:gdLst/>
              <a:ahLst/>
              <a:cxnLst/>
              <a:rect l="l" t="t" r="r" b="b"/>
              <a:pathLst>
                <a:path w="1000125" h="777240">
                  <a:moveTo>
                    <a:pt x="999858" y="17653"/>
                  </a:moveTo>
                  <a:lnTo>
                    <a:pt x="995349" y="5422"/>
                  </a:lnTo>
                  <a:lnTo>
                    <a:pt x="982726" y="0"/>
                  </a:lnTo>
                  <a:lnTo>
                    <a:pt x="981392" y="0"/>
                  </a:lnTo>
                  <a:lnTo>
                    <a:pt x="980059" y="127"/>
                  </a:lnTo>
                  <a:lnTo>
                    <a:pt x="978598" y="368"/>
                  </a:lnTo>
                  <a:lnTo>
                    <a:pt x="929894" y="5956"/>
                  </a:lnTo>
                  <a:lnTo>
                    <a:pt x="881519" y="12801"/>
                  </a:lnTo>
                  <a:lnTo>
                    <a:pt x="833513" y="20955"/>
                  </a:lnTo>
                  <a:lnTo>
                    <a:pt x="785863" y="30480"/>
                  </a:lnTo>
                  <a:lnTo>
                    <a:pt x="738606" y="41427"/>
                  </a:lnTo>
                  <a:lnTo>
                    <a:pt x="691743" y="53835"/>
                  </a:lnTo>
                  <a:lnTo>
                    <a:pt x="645287" y="67767"/>
                  </a:lnTo>
                  <a:lnTo>
                    <a:pt x="599262" y="83286"/>
                  </a:lnTo>
                  <a:lnTo>
                    <a:pt x="553681" y="100444"/>
                  </a:lnTo>
                  <a:lnTo>
                    <a:pt x="508546" y="119278"/>
                  </a:lnTo>
                  <a:lnTo>
                    <a:pt x="463892" y="139852"/>
                  </a:lnTo>
                  <a:lnTo>
                    <a:pt x="419722" y="162217"/>
                  </a:lnTo>
                  <a:lnTo>
                    <a:pt x="376110" y="186474"/>
                  </a:lnTo>
                  <a:lnTo>
                    <a:pt x="332143" y="212661"/>
                  </a:lnTo>
                  <a:lnTo>
                    <a:pt x="288315" y="240779"/>
                  </a:lnTo>
                  <a:lnTo>
                    <a:pt x="245122" y="270840"/>
                  </a:lnTo>
                  <a:lnTo>
                    <a:pt x="203047" y="302895"/>
                  </a:lnTo>
                  <a:lnTo>
                    <a:pt x="162585" y="336931"/>
                  </a:lnTo>
                  <a:lnTo>
                    <a:pt x="124206" y="372986"/>
                  </a:lnTo>
                  <a:lnTo>
                    <a:pt x="88417" y="411086"/>
                  </a:lnTo>
                  <a:lnTo>
                    <a:pt x="55702" y="451231"/>
                  </a:lnTo>
                  <a:lnTo>
                    <a:pt x="26555" y="493445"/>
                  </a:lnTo>
                  <a:lnTo>
                    <a:pt x="1447" y="537756"/>
                  </a:lnTo>
                  <a:lnTo>
                    <a:pt x="0" y="546392"/>
                  </a:lnTo>
                  <a:lnTo>
                    <a:pt x="3314" y="553897"/>
                  </a:lnTo>
                  <a:lnTo>
                    <a:pt x="9791" y="559193"/>
                  </a:lnTo>
                  <a:lnTo>
                    <a:pt x="17843" y="561187"/>
                  </a:lnTo>
                  <a:lnTo>
                    <a:pt x="21234" y="561187"/>
                  </a:lnTo>
                  <a:lnTo>
                    <a:pt x="66852" y="522198"/>
                  </a:lnTo>
                  <a:lnTo>
                    <a:pt x="105410" y="486702"/>
                  </a:lnTo>
                  <a:lnTo>
                    <a:pt x="143471" y="451408"/>
                  </a:lnTo>
                  <a:lnTo>
                    <a:pt x="181368" y="416534"/>
                  </a:lnTo>
                  <a:lnTo>
                    <a:pt x="219456" y="382282"/>
                  </a:lnTo>
                  <a:lnTo>
                    <a:pt x="258089" y="348869"/>
                  </a:lnTo>
                  <a:lnTo>
                    <a:pt x="297611" y="316509"/>
                  </a:lnTo>
                  <a:lnTo>
                    <a:pt x="338391" y="285419"/>
                  </a:lnTo>
                  <a:lnTo>
                    <a:pt x="380758" y="255816"/>
                  </a:lnTo>
                  <a:lnTo>
                    <a:pt x="425069" y="227914"/>
                  </a:lnTo>
                  <a:lnTo>
                    <a:pt x="471690" y="201917"/>
                  </a:lnTo>
                  <a:lnTo>
                    <a:pt x="515759" y="180111"/>
                  </a:lnTo>
                  <a:lnTo>
                    <a:pt x="560527" y="159677"/>
                  </a:lnTo>
                  <a:lnTo>
                    <a:pt x="605917" y="140627"/>
                  </a:lnTo>
                  <a:lnTo>
                    <a:pt x="651865" y="122948"/>
                  </a:lnTo>
                  <a:lnTo>
                    <a:pt x="670979" y="116243"/>
                  </a:lnTo>
                  <a:lnTo>
                    <a:pt x="664832" y="120738"/>
                  </a:lnTo>
                  <a:lnTo>
                    <a:pt x="630148" y="149745"/>
                  </a:lnTo>
                  <a:lnTo>
                    <a:pt x="596938" y="181241"/>
                  </a:lnTo>
                  <a:lnTo>
                    <a:pt x="565442" y="215011"/>
                  </a:lnTo>
                  <a:lnTo>
                    <a:pt x="535889" y="250850"/>
                  </a:lnTo>
                  <a:lnTo>
                    <a:pt x="508508" y="288544"/>
                  </a:lnTo>
                  <a:lnTo>
                    <a:pt x="483527" y="327875"/>
                  </a:lnTo>
                  <a:lnTo>
                    <a:pt x="461175" y="368617"/>
                  </a:lnTo>
                  <a:lnTo>
                    <a:pt x="441693" y="410565"/>
                  </a:lnTo>
                  <a:lnTo>
                    <a:pt x="425310" y="453517"/>
                  </a:lnTo>
                  <a:lnTo>
                    <a:pt x="412242" y="497230"/>
                  </a:lnTo>
                  <a:lnTo>
                    <a:pt x="402742" y="541502"/>
                  </a:lnTo>
                  <a:lnTo>
                    <a:pt x="397027" y="586117"/>
                  </a:lnTo>
                  <a:lnTo>
                    <a:pt x="395338" y="630859"/>
                  </a:lnTo>
                  <a:lnTo>
                    <a:pt x="397891" y="675525"/>
                  </a:lnTo>
                  <a:lnTo>
                    <a:pt x="404939" y="719874"/>
                  </a:lnTo>
                  <a:lnTo>
                    <a:pt x="416687" y="763714"/>
                  </a:lnTo>
                  <a:lnTo>
                    <a:pt x="420090" y="772579"/>
                  </a:lnTo>
                  <a:lnTo>
                    <a:pt x="428701" y="776947"/>
                  </a:lnTo>
                  <a:lnTo>
                    <a:pt x="437324" y="776947"/>
                  </a:lnTo>
                  <a:lnTo>
                    <a:pt x="463257" y="709155"/>
                  </a:lnTo>
                  <a:lnTo>
                    <a:pt x="466204" y="661924"/>
                  </a:lnTo>
                  <a:lnTo>
                    <a:pt x="469252" y="615607"/>
                  </a:lnTo>
                  <a:lnTo>
                    <a:pt x="473392" y="569899"/>
                  </a:lnTo>
                  <a:lnTo>
                    <a:pt x="479602" y="524484"/>
                  </a:lnTo>
                  <a:lnTo>
                    <a:pt x="488861" y="479031"/>
                  </a:lnTo>
                  <a:lnTo>
                    <a:pt x="502170" y="433209"/>
                  </a:lnTo>
                  <a:lnTo>
                    <a:pt x="520496" y="386715"/>
                  </a:lnTo>
                  <a:lnTo>
                    <a:pt x="543725" y="341122"/>
                  </a:lnTo>
                  <a:lnTo>
                    <a:pt x="570382" y="297980"/>
                  </a:lnTo>
                  <a:lnTo>
                    <a:pt x="600176" y="257238"/>
                  </a:lnTo>
                  <a:lnTo>
                    <a:pt x="632841" y="218884"/>
                  </a:lnTo>
                  <a:lnTo>
                    <a:pt x="668070" y="182867"/>
                  </a:lnTo>
                  <a:lnTo>
                    <a:pt x="705573" y="149136"/>
                  </a:lnTo>
                  <a:lnTo>
                    <a:pt x="745083" y="117690"/>
                  </a:lnTo>
                  <a:lnTo>
                    <a:pt x="786282" y="88468"/>
                  </a:lnTo>
                  <a:lnTo>
                    <a:pt x="839800" y="66192"/>
                  </a:lnTo>
                  <a:lnTo>
                    <a:pt x="887488" y="55537"/>
                  </a:lnTo>
                  <a:lnTo>
                    <a:pt x="935304" y="46291"/>
                  </a:lnTo>
                  <a:lnTo>
                    <a:pt x="983208" y="38493"/>
                  </a:lnTo>
                  <a:lnTo>
                    <a:pt x="995921" y="30683"/>
                  </a:lnTo>
                  <a:lnTo>
                    <a:pt x="999858" y="17653"/>
                  </a:lnTo>
                  <a:close/>
                </a:path>
              </a:pathLst>
            </a:custGeom>
            <a:solidFill>
              <a:srgbClr val="6CA7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66366" y="1143414"/>
              <a:ext cx="479425" cy="434340"/>
            </a:xfrm>
            <a:custGeom>
              <a:avLst/>
              <a:gdLst/>
              <a:ahLst/>
              <a:cxnLst/>
              <a:rect l="l" t="t" r="r" b="b"/>
              <a:pathLst>
                <a:path w="479425" h="434340">
                  <a:moveTo>
                    <a:pt x="228335" y="434067"/>
                  </a:moveTo>
                  <a:lnTo>
                    <a:pt x="160948" y="427583"/>
                  </a:lnTo>
                  <a:lnTo>
                    <a:pt x="99949" y="406919"/>
                  </a:lnTo>
                  <a:lnTo>
                    <a:pt x="46940" y="368560"/>
                  </a:lnTo>
                  <a:lnTo>
                    <a:pt x="11073" y="315285"/>
                  </a:lnTo>
                  <a:lnTo>
                    <a:pt x="0" y="244893"/>
                  </a:lnTo>
                  <a:lnTo>
                    <a:pt x="6268" y="206637"/>
                  </a:lnTo>
                  <a:lnTo>
                    <a:pt x="18819" y="169542"/>
                  </a:lnTo>
                  <a:lnTo>
                    <a:pt x="35650" y="134166"/>
                  </a:lnTo>
                  <a:lnTo>
                    <a:pt x="77402" y="74944"/>
                  </a:lnTo>
                  <a:lnTo>
                    <a:pt x="131810" y="27197"/>
                  </a:lnTo>
                  <a:lnTo>
                    <a:pt x="175171" y="7087"/>
                  </a:lnTo>
                  <a:lnTo>
                    <a:pt x="222629" y="0"/>
                  </a:lnTo>
                  <a:lnTo>
                    <a:pt x="234438" y="440"/>
                  </a:lnTo>
                  <a:lnTo>
                    <a:pt x="292057" y="17209"/>
                  </a:lnTo>
                  <a:lnTo>
                    <a:pt x="328516" y="51202"/>
                  </a:lnTo>
                  <a:lnTo>
                    <a:pt x="354867" y="99977"/>
                  </a:lnTo>
                  <a:lnTo>
                    <a:pt x="373199" y="123436"/>
                  </a:lnTo>
                  <a:lnTo>
                    <a:pt x="395287" y="143456"/>
                  </a:lnTo>
                  <a:lnTo>
                    <a:pt x="420414" y="160028"/>
                  </a:lnTo>
                  <a:lnTo>
                    <a:pt x="434221" y="168652"/>
                  </a:lnTo>
                  <a:lnTo>
                    <a:pt x="447641" y="178574"/>
                  </a:lnTo>
                  <a:lnTo>
                    <a:pt x="459650" y="189908"/>
                  </a:lnTo>
                  <a:lnTo>
                    <a:pt x="469223" y="202767"/>
                  </a:lnTo>
                  <a:lnTo>
                    <a:pt x="479099" y="230801"/>
                  </a:lnTo>
                  <a:lnTo>
                    <a:pt x="478390" y="260668"/>
                  </a:lnTo>
                  <a:lnTo>
                    <a:pt x="455503" y="317385"/>
                  </a:lnTo>
                  <a:lnTo>
                    <a:pt x="421784" y="358986"/>
                  </a:lnTo>
                  <a:lnTo>
                    <a:pt x="380138" y="391607"/>
                  </a:lnTo>
                  <a:lnTo>
                    <a:pt x="332636" y="415095"/>
                  </a:lnTo>
                  <a:lnTo>
                    <a:pt x="281345" y="429299"/>
                  </a:lnTo>
                  <a:lnTo>
                    <a:pt x="228335" y="434067"/>
                  </a:lnTo>
                  <a:close/>
                </a:path>
              </a:pathLst>
            </a:custGeom>
            <a:solidFill>
              <a:srgbClr val="871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65968" y="1335495"/>
              <a:ext cx="481330" cy="244475"/>
            </a:xfrm>
            <a:custGeom>
              <a:avLst/>
              <a:gdLst/>
              <a:ahLst/>
              <a:cxnLst/>
              <a:rect l="l" t="t" r="r" b="b"/>
              <a:pathLst>
                <a:path w="481329" h="244475">
                  <a:moveTo>
                    <a:pt x="221450" y="244049"/>
                  </a:moveTo>
                  <a:lnTo>
                    <a:pt x="161125" y="237642"/>
                  </a:lnTo>
                  <a:lnTo>
                    <a:pt x="99681" y="216420"/>
                  </a:lnTo>
                  <a:lnTo>
                    <a:pt x="47339" y="178654"/>
                  </a:lnTo>
                  <a:lnTo>
                    <a:pt x="11472" y="124934"/>
                  </a:lnTo>
                  <a:lnTo>
                    <a:pt x="0" y="70073"/>
                  </a:lnTo>
                  <a:lnTo>
                    <a:pt x="1293" y="46624"/>
                  </a:lnTo>
                  <a:lnTo>
                    <a:pt x="5456" y="23175"/>
                  </a:lnTo>
                  <a:lnTo>
                    <a:pt x="11644" y="0"/>
                  </a:lnTo>
                  <a:lnTo>
                    <a:pt x="26882" y="17787"/>
                  </a:lnTo>
                  <a:lnTo>
                    <a:pt x="34796" y="27318"/>
                  </a:lnTo>
                  <a:lnTo>
                    <a:pt x="42119" y="36668"/>
                  </a:lnTo>
                  <a:lnTo>
                    <a:pt x="68307" y="65267"/>
                  </a:lnTo>
                  <a:lnTo>
                    <a:pt x="96908" y="92262"/>
                  </a:lnTo>
                  <a:lnTo>
                    <a:pt x="128650" y="115500"/>
                  </a:lnTo>
                  <a:lnTo>
                    <a:pt x="164263" y="132830"/>
                  </a:lnTo>
                  <a:lnTo>
                    <a:pt x="216629" y="145636"/>
                  </a:lnTo>
                  <a:lnTo>
                    <a:pt x="234441" y="146429"/>
                  </a:lnTo>
                  <a:lnTo>
                    <a:pt x="439345" y="146429"/>
                  </a:lnTo>
                  <a:lnTo>
                    <a:pt x="427565" y="161459"/>
                  </a:lnTo>
                  <a:lnTo>
                    <a:pt x="393202" y="191111"/>
                  </a:lnTo>
                  <a:lnTo>
                    <a:pt x="354110" y="214225"/>
                  </a:lnTo>
                  <a:lnTo>
                    <a:pt x="311589" y="230774"/>
                  </a:lnTo>
                  <a:lnTo>
                    <a:pt x="266936" y="240725"/>
                  </a:lnTo>
                  <a:lnTo>
                    <a:pt x="221450" y="244049"/>
                  </a:lnTo>
                  <a:close/>
                </a:path>
                <a:path w="481329" h="244475">
                  <a:moveTo>
                    <a:pt x="439345" y="146429"/>
                  </a:moveTo>
                  <a:lnTo>
                    <a:pt x="234441" y="146429"/>
                  </a:lnTo>
                  <a:lnTo>
                    <a:pt x="265870" y="144080"/>
                  </a:lnTo>
                  <a:lnTo>
                    <a:pt x="297015" y="137383"/>
                  </a:lnTo>
                  <a:lnTo>
                    <a:pt x="356584" y="113039"/>
                  </a:lnTo>
                  <a:lnTo>
                    <a:pt x="388711" y="92413"/>
                  </a:lnTo>
                  <a:lnTo>
                    <a:pt x="447230" y="44332"/>
                  </a:lnTo>
                  <a:lnTo>
                    <a:pt x="474236" y="16877"/>
                  </a:lnTo>
                  <a:lnTo>
                    <a:pt x="480778" y="44114"/>
                  </a:lnTo>
                  <a:lnTo>
                    <a:pt x="478773" y="72228"/>
                  </a:lnTo>
                  <a:lnTo>
                    <a:pt x="469915" y="99772"/>
                  </a:lnTo>
                  <a:lnTo>
                    <a:pt x="455902" y="125302"/>
                  </a:lnTo>
                  <a:lnTo>
                    <a:pt x="439345" y="146429"/>
                  </a:lnTo>
                  <a:close/>
                </a:path>
              </a:pathLst>
            </a:custGeom>
            <a:solidFill>
              <a:srgbClr val="953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39884" y="1463954"/>
              <a:ext cx="436880" cy="443230"/>
            </a:xfrm>
            <a:custGeom>
              <a:avLst/>
              <a:gdLst/>
              <a:ahLst/>
              <a:cxnLst/>
              <a:rect l="l" t="t" r="r" b="b"/>
              <a:pathLst>
                <a:path w="436879" h="443230">
                  <a:moveTo>
                    <a:pt x="191183" y="442688"/>
                  </a:moveTo>
                  <a:lnTo>
                    <a:pt x="135266" y="432546"/>
                  </a:lnTo>
                  <a:lnTo>
                    <a:pt x="86565" y="402925"/>
                  </a:lnTo>
                  <a:lnTo>
                    <a:pt x="60996" y="374497"/>
                  </a:lnTo>
                  <a:lnTo>
                    <a:pt x="40571" y="341219"/>
                  </a:lnTo>
                  <a:lnTo>
                    <a:pt x="24723" y="305243"/>
                  </a:lnTo>
                  <a:lnTo>
                    <a:pt x="3505" y="233986"/>
                  </a:lnTo>
                  <a:lnTo>
                    <a:pt x="0" y="197624"/>
                  </a:lnTo>
                  <a:lnTo>
                    <a:pt x="1775" y="161728"/>
                  </a:lnTo>
                  <a:lnTo>
                    <a:pt x="23767" y="92596"/>
                  </a:lnTo>
                  <a:lnTo>
                    <a:pt x="72075" y="39582"/>
                  </a:lnTo>
                  <a:lnTo>
                    <a:pt x="119626" y="21005"/>
                  </a:lnTo>
                  <a:lnTo>
                    <a:pt x="136546" y="19791"/>
                  </a:lnTo>
                  <a:lnTo>
                    <a:pt x="144850" y="20066"/>
                  </a:lnTo>
                  <a:lnTo>
                    <a:pt x="153165" y="20898"/>
                  </a:lnTo>
                  <a:lnTo>
                    <a:pt x="161457" y="22300"/>
                  </a:lnTo>
                  <a:lnTo>
                    <a:pt x="169693" y="24283"/>
                  </a:lnTo>
                  <a:lnTo>
                    <a:pt x="180368" y="26884"/>
                  </a:lnTo>
                  <a:lnTo>
                    <a:pt x="191077" y="28700"/>
                  </a:lnTo>
                  <a:lnTo>
                    <a:pt x="201809" y="29764"/>
                  </a:lnTo>
                  <a:lnTo>
                    <a:pt x="212552" y="30111"/>
                  </a:lnTo>
                  <a:lnTo>
                    <a:pt x="230815" y="29125"/>
                  </a:lnTo>
                  <a:lnTo>
                    <a:pt x="248931" y="26226"/>
                  </a:lnTo>
                  <a:lnTo>
                    <a:pt x="266796" y="21506"/>
                  </a:lnTo>
                  <a:lnTo>
                    <a:pt x="284308" y="15055"/>
                  </a:lnTo>
                  <a:lnTo>
                    <a:pt x="297059" y="9117"/>
                  </a:lnTo>
                  <a:lnTo>
                    <a:pt x="309820" y="4340"/>
                  </a:lnTo>
                  <a:lnTo>
                    <a:pt x="322605" y="1157"/>
                  </a:lnTo>
                  <a:lnTo>
                    <a:pt x="335424" y="0"/>
                  </a:lnTo>
                  <a:lnTo>
                    <a:pt x="339673" y="0"/>
                  </a:lnTo>
                  <a:lnTo>
                    <a:pt x="397619" y="30582"/>
                  </a:lnTo>
                  <a:lnTo>
                    <a:pt x="426243" y="83778"/>
                  </a:lnTo>
                  <a:lnTo>
                    <a:pt x="436712" y="133046"/>
                  </a:lnTo>
                  <a:lnTo>
                    <a:pt x="436747" y="183524"/>
                  </a:lnTo>
                  <a:lnTo>
                    <a:pt x="427366" y="233652"/>
                  </a:lnTo>
                  <a:lnTo>
                    <a:pt x="409586" y="281868"/>
                  </a:lnTo>
                  <a:lnTo>
                    <a:pt x="384427" y="326610"/>
                  </a:lnTo>
                  <a:lnTo>
                    <a:pt x="352908" y="366316"/>
                  </a:lnTo>
                  <a:lnTo>
                    <a:pt x="302566" y="407507"/>
                  </a:lnTo>
                  <a:lnTo>
                    <a:pt x="243027" y="435038"/>
                  </a:lnTo>
                  <a:lnTo>
                    <a:pt x="204303" y="442192"/>
                  </a:lnTo>
                  <a:lnTo>
                    <a:pt x="191183" y="442688"/>
                  </a:lnTo>
                  <a:close/>
                </a:path>
              </a:pathLst>
            </a:custGeom>
            <a:solidFill>
              <a:srgbClr val="871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88647" y="1534618"/>
              <a:ext cx="104139" cy="118110"/>
            </a:xfrm>
            <a:custGeom>
              <a:avLst/>
              <a:gdLst/>
              <a:ahLst/>
              <a:cxnLst/>
              <a:rect l="l" t="t" r="r" b="b"/>
              <a:pathLst>
                <a:path w="104140" h="118110">
                  <a:moveTo>
                    <a:pt x="45045" y="117653"/>
                  </a:moveTo>
                  <a:lnTo>
                    <a:pt x="42495" y="117653"/>
                  </a:lnTo>
                  <a:lnTo>
                    <a:pt x="31643" y="116274"/>
                  </a:lnTo>
                  <a:lnTo>
                    <a:pt x="11" y="78098"/>
                  </a:lnTo>
                  <a:lnTo>
                    <a:pt x="0" y="57218"/>
                  </a:lnTo>
                  <a:lnTo>
                    <a:pt x="6272" y="37203"/>
                  </a:lnTo>
                  <a:lnTo>
                    <a:pt x="38670" y="5964"/>
                  </a:lnTo>
                  <a:lnTo>
                    <a:pt x="63864" y="0"/>
                  </a:lnTo>
                  <a:lnTo>
                    <a:pt x="68842" y="0"/>
                  </a:lnTo>
                  <a:lnTo>
                    <a:pt x="73699" y="728"/>
                  </a:lnTo>
                  <a:lnTo>
                    <a:pt x="78191" y="2428"/>
                  </a:lnTo>
                  <a:lnTo>
                    <a:pt x="95009" y="13900"/>
                  </a:lnTo>
                  <a:lnTo>
                    <a:pt x="103642" y="30096"/>
                  </a:lnTo>
                  <a:lnTo>
                    <a:pt x="103375" y="47726"/>
                  </a:lnTo>
                  <a:lnTo>
                    <a:pt x="93489" y="63501"/>
                  </a:lnTo>
                  <a:lnTo>
                    <a:pt x="92032" y="66536"/>
                  </a:lnTo>
                  <a:lnTo>
                    <a:pt x="92032" y="68115"/>
                  </a:lnTo>
                  <a:lnTo>
                    <a:pt x="90453" y="69693"/>
                  </a:lnTo>
                  <a:lnTo>
                    <a:pt x="90453" y="71150"/>
                  </a:lnTo>
                  <a:lnTo>
                    <a:pt x="88875" y="77221"/>
                  </a:lnTo>
                  <a:lnTo>
                    <a:pt x="88875" y="81835"/>
                  </a:lnTo>
                  <a:lnTo>
                    <a:pt x="85840" y="86449"/>
                  </a:lnTo>
                  <a:lnTo>
                    <a:pt x="50751" y="116924"/>
                  </a:lnTo>
                  <a:lnTo>
                    <a:pt x="47837" y="117410"/>
                  </a:lnTo>
                  <a:lnTo>
                    <a:pt x="45045" y="117653"/>
                  </a:lnTo>
                  <a:close/>
                </a:path>
              </a:pathLst>
            </a:custGeom>
            <a:solidFill>
              <a:srgbClr val="953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77523" y="1611839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0" y="1578"/>
                  </a:moveTo>
                  <a:lnTo>
                    <a:pt x="0" y="0"/>
                  </a:lnTo>
                  <a:lnTo>
                    <a:pt x="0" y="1578"/>
                  </a:lnTo>
                  <a:close/>
                </a:path>
              </a:pathLst>
            </a:custGeom>
            <a:solidFill>
              <a:srgbClr val="FFB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90590" y="1466868"/>
              <a:ext cx="386080" cy="441959"/>
            </a:xfrm>
            <a:custGeom>
              <a:avLst/>
              <a:gdLst/>
              <a:ahLst/>
              <a:cxnLst/>
              <a:rect l="l" t="t" r="r" b="b"/>
              <a:pathLst>
                <a:path w="386079" h="441960">
                  <a:moveTo>
                    <a:pt x="139748" y="441959"/>
                  </a:moveTo>
                  <a:lnTo>
                    <a:pt x="101563" y="437209"/>
                  </a:lnTo>
                  <a:lnTo>
                    <a:pt x="65564" y="422897"/>
                  </a:lnTo>
                  <a:lnTo>
                    <a:pt x="29367" y="396033"/>
                  </a:lnTo>
                  <a:lnTo>
                    <a:pt x="0" y="358788"/>
                  </a:lnTo>
                  <a:lnTo>
                    <a:pt x="13209" y="358764"/>
                  </a:lnTo>
                  <a:lnTo>
                    <a:pt x="25542" y="358591"/>
                  </a:lnTo>
                  <a:lnTo>
                    <a:pt x="88758" y="353856"/>
                  </a:lnTo>
                  <a:lnTo>
                    <a:pt x="128001" y="347496"/>
                  </a:lnTo>
                  <a:lnTo>
                    <a:pt x="165833" y="336857"/>
                  </a:lnTo>
                  <a:lnTo>
                    <a:pt x="201548" y="320663"/>
                  </a:lnTo>
                  <a:lnTo>
                    <a:pt x="239837" y="288396"/>
                  </a:lnTo>
                  <a:lnTo>
                    <a:pt x="269829" y="248116"/>
                  </a:lnTo>
                  <a:lnTo>
                    <a:pt x="291237" y="202099"/>
                  </a:lnTo>
                  <a:lnTo>
                    <a:pt x="303779" y="152621"/>
                  </a:lnTo>
                  <a:lnTo>
                    <a:pt x="310062" y="77449"/>
                  </a:lnTo>
                  <a:lnTo>
                    <a:pt x="308287" y="38855"/>
                  </a:lnTo>
                  <a:lnTo>
                    <a:pt x="303779" y="0"/>
                  </a:lnTo>
                  <a:lnTo>
                    <a:pt x="328958" y="10722"/>
                  </a:lnTo>
                  <a:lnTo>
                    <a:pt x="349401" y="29595"/>
                  </a:lnTo>
                  <a:lnTo>
                    <a:pt x="364973" y="53886"/>
                  </a:lnTo>
                  <a:lnTo>
                    <a:pt x="375535" y="80864"/>
                  </a:lnTo>
                  <a:lnTo>
                    <a:pt x="385999" y="130138"/>
                  </a:lnTo>
                  <a:lnTo>
                    <a:pt x="385986" y="180664"/>
                  </a:lnTo>
                  <a:lnTo>
                    <a:pt x="376477" y="230921"/>
                  </a:lnTo>
                  <a:lnTo>
                    <a:pt x="358448" y="279386"/>
                  </a:lnTo>
                  <a:lnTo>
                    <a:pt x="332878" y="324539"/>
                  </a:lnTo>
                  <a:lnTo>
                    <a:pt x="300744" y="364859"/>
                  </a:lnTo>
                  <a:lnTo>
                    <a:pt x="250357" y="406141"/>
                  </a:lnTo>
                  <a:lnTo>
                    <a:pt x="190864" y="433581"/>
                  </a:lnTo>
                  <a:lnTo>
                    <a:pt x="152669" y="441436"/>
                  </a:lnTo>
                  <a:lnTo>
                    <a:pt x="139748" y="441959"/>
                  </a:lnTo>
                  <a:close/>
                </a:path>
              </a:pathLst>
            </a:custGeom>
            <a:solidFill>
              <a:srgbClr val="953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21133" y="325383"/>
            <a:ext cx="1600200" cy="2205355"/>
            <a:chOff x="821133" y="325383"/>
            <a:chExt cx="1600200" cy="2205355"/>
          </a:xfrm>
        </p:grpSpPr>
        <p:sp>
          <p:nvSpPr>
            <p:cNvPr id="17" name="object 17"/>
            <p:cNvSpPr/>
            <p:nvPr/>
          </p:nvSpPr>
          <p:spPr>
            <a:xfrm>
              <a:off x="2017760" y="325383"/>
              <a:ext cx="362585" cy="942340"/>
            </a:xfrm>
            <a:custGeom>
              <a:avLst/>
              <a:gdLst/>
              <a:ahLst/>
              <a:cxnLst/>
              <a:rect l="l" t="t" r="r" b="b"/>
              <a:pathLst>
                <a:path w="362585" h="942340">
                  <a:moveTo>
                    <a:pt x="85527" y="942228"/>
                  </a:moveTo>
                  <a:lnTo>
                    <a:pt x="59567" y="900605"/>
                  </a:lnTo>
                  <a:lnTo>
                    <a:pt x="38205" y="856799"/>
                  </a:lnTo>
                  <a:lnTo>
                    <a:pt x="21504" y="811284"/>
                  </a:lnTo>
                  <a:lnTo>
                    <a:pt x="9527" y="764534"/>
                  </a:lnTo>
                  <a:lnTo>
                    <a:pt x="2338" y="717024"/>
                  </a:lnTo>
                  <a:lnTo>
                    <a:pt x="0" y="669227"/>
                  </a:lnTo>
                  <a:lnTo>
                    <a:pt x="2575" y="621618"/>
                  </a:lnTo>
                  <a:lnTo>
                    <a:pt x="10129" y="574671"/>
                  </a:lnTo>
                  <a:lnTo>
                    <a:pt x="22723" y="528859"/>
                  </a:lnTo>
                  <a:lnTo>
                    <a:pt x="41117" y="483691"/>
                  </a:lnTo>
                  <a:lnTo>
                    <a:pt x="63658" y="440239"/>
                  </a:lnTo>
                  <a:lnTo>
                    <a:pt x="89160" y="398067"/>
                  </a:lnTo>
                  <a:lnTo>
                    <a:pt x="116441" y="356743"/>
                  </a:lnTo>
                  <a:lnTo>
                    <a:pt x="144317" y="315832"/>
                  </a:lnTo>
                  <a:lnTo>
                    <a:pt x="171603" y="274901"/>
                  </a:lnTo>
                  <a:lnTo>
                    <a:pt x="197366" y="233603"/>
                  </a:lnTo>
                  <a:lnTo>
                    <a:pt x="220849" y="190038"/>
                  </a:lnTo>
                  <a:lnTo>
                    <a:pt x="240693" y="144551"/>
                  </a:lnTo>
                  <a:lnTo>
                    <a:pt x="255535" y="97487"/>
                  </a:lnTo>
                  <a:lnTo>
                    <a:pt x="264015" y="49188"/>
                  </a:lnTo>
                  <a:lnTo>
                    <a:pt x="264772" y="0"/>
                  </a:lnTo>
                  <a:lnTo>
                    <a:pt x="283649" y="38231"/>
                  </a:lnTo>
                  <a:lnTo>
                    <a:pt x="300728" y="77862"/>
                  </a:lnTo>
                  <a:lnTo>
                    <a:pt x="315920" y="118727"/>
                  </a:lnTo>
                  <a:lnTo>
                    <a:pt x="329135" y="160662"/>
                  </a:lnTo>
                  <a:lnTo>
                    <a:pt x="340283" y="203503"/>
                  </a:lnTo>
                  <a:lnTo>
                    <a:pt x="349276" y="247086"/>
                  </a:lnTo>
                  <a:lnTo>
                    <a:pt x="356023" y="291246"/>
                  </a:lnTo>
                  <a:lnTo>
                    <a:pt x="360435" y="335819"/>
                  </a:lnTo>
                  <a:lnTo>
                    <a:pt x="362422" y="380640"/>
                  </a:lnTo>
                  <a:lnTo>
                    <a:pt x="361895" y="425546"/>
                  </a:lnTo>
                  <a:lnTo>
                    <a:pt x="358765" y="470372"/>
                  </a:lnTo>
                  <a:lnTo>
                    <a:pt x="352941" y="514954"/>
                  </a:lnTo>
                  <a:lnTo>
                    <a:pt x="344335" y="559127"/>
                  </a:lnTo>
                  <a:lnTo>
                    <a:pt x="332857" y="602727"/>
                  </a:lnTo>
                  <a:lnTo>
                    <a:pt x="318417" y="645589"/>
                  </a:lnTo>
                  <a:lnTo>
                    <a:pt x="300925" y="687550"/>
                  </a:lnTo>
                  <a:lnTo>
                    <a:pt x="280293" y="728445"/>
                  </a:lnTo>
                  <a:lnTo>
                    <a:pt x="256430" y="768110"/>
                  </a:lnTo>
                  <a:lnTo>
                    <a:pt x="229247" y="806380"/>
                  </a:lnTo>
                  <a:lnTo>
                    <a:pt x="198655" y="843091"/>
                  </a:lnTo>
                  <a:lnTo>
                    <a:pt x="164564" y="878079"/>
                  </a:lnTo>
                  <a:lnTo>
                    <a:pt x="126885" y="911180"/>
                  </a:lnTo>
                  <a:lnTo>
                    <a:pt x="85527" y="942228"/>
                  </a:lnTo>
                  <a:close/>
                </a:path>
              </a:pathLst>
            </a:custGeom>
            <a:solidFill>
              <a:srgbClr val="4373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51470" y="1179550"/>
              <a:ext cx="1269365" cy="916305"/>
            </a:xfrm>
            <a:custGeom>
              <a:avLst/>
              <a:gdLst/>
              <a:ahLst/>
              <a:cxnLst/>
              <a:rect l="l" t="t" r="r" b="b"/>
              <a:pathLst>
                <a:path w="1269364" h="916305">
                  <a:moveTo>
                    <a:pt x="1269314" y="23088"/>
                  </a:moveTo>
                  <a:lnTo>
                    <a:pt x="1264666" y="7696"/>
                  </a:lnTo>
                  <a:lnTo>
                    <a:pt x="1249527" y="101"/>
                  </a:lnTo>
                  <a:lnTo>
                    <a:pt x="1247889" y="0"/>
                  </a:lnTo>
                  <a:lnTo>
                    <a:pt x="1246238" y="50"/>
                  </a:lnTo>
                  <a:lnTo>
                    <a:pt x="1244422" y="241"/>
                  </a:lnTo>
                  <a:lnTo>
                    <a:pt x="1192682" y="2959"/>
                  </a:lnTo>
                  <a:lnTo>
                    <a:pt x="1141183" y="6819"/>
                  </a:lnTo>
                  <a:lnTo>
                    <a:pt x="1089926" y="11874"/>
                  </a:lnTo>
                  <a:lnTo>
                    <a:pt x="1038923" y="18161"/>
                  </a:lnTo>
                  <a:lnTo>
                    <a:pt x="988174" y="25717"/>
                  </a:lnTo>
                  <a:lnTo>
                    <a:pt x="937717" y="34594"/>
                  </a:lnTo>
                  <a:lnTo>
                    <a:pt x="887526" y="44831"/>
                  </a:lnTo>
                  <a:lnTo>
                    <a:pt x="837628" y="56464"/>
                  </a:lnTo>
                  <a:lnTo>
                    <a:pt x="788022" y="69545"/>
                  </a:lnTo>
                  <a:lnTo>
                    <a:pt x="738733" y="84112"/>
                  </a:lnTo>
                  <a:lnTo>
                    <a:pt x="689762" y="100203"/>
                  </a:lnTo>
                  <a:lnTo>
                    <a:pt x="641108" y="117868"/>
                  </a:lnTo>
                  <a:lnTo>
                    <a:pt x="592797" y="137147"/>
                  </a:lnTo>
                  <a:lnTo>
                    <a:pt x="544817" y="158076"/>
                  </a:lnTo>
                  <a:lnTo>
                    <a:pt x="501319" y="178803"/>
                  </a:lnTo>
                  <a:lnTo>
                    <a:pt x="457377" y="200964"/>
                  </a:lnTo>
                  <a:lnTo>
                    <a:pt x="413296" y="224586"/>
                  </a:lnTo>
                  <a:lnTo>
                    <a:pt x="369379" y="249707"/>
                  </a:lnTo>
                  <a:lnTo>
                    <a:pt x="325894" y="276339"/>
                  </a:lnTo>
                  <a:lnTo>
                    <a:pt x="283133" y="304520"/>
                  </a:lnTo>
                  <a:lnTo>
                    <a:pt x="241414" y="334276"/>
                  </a:lnTo>
                  <a:lnTo>
                    <a:pt x="200990" y="365645"/>
                  </a:lnTo>
                  <a:lnTo>
                    <a:pt x="162191" y="398640"/>
                  </a:lnTo>
                  <a:lnTo>
                    <a:pt x="125272" y="433311"/>
                  </a:lnTo>
                  <a:lnTo>
                    <a:pt x="90551" y="469684"/>
                  </a:lnTo>
                  <a:lnTo>
                    <a:pt x="58305" y="507771"/>
                  </a:lnTo>
                  <a:lnTo>
                    <a:pt x="28829" y="547611"/>
                  </a:lnTo>
                  <a:lnTo>
                    <a:pt x="2413" y="589229"/>
                  </a:lnTo>
                  <a:lnTo>
                    <a:pt x="0" y="599744"/>
                  </a:lnTo>
                  <a:lnTo>
                    <a:pt x="3517" y="609219"/>
                  </a:lnTo>
                  <a:lnTo>
                    <a:pt x="11112" y="616216"/>
                  </a:lnTo>
                  <a:lnTo>
                    <a:pt x="20853" y="619277"/>
                  </a:lnTo>
                  <a:lnTo>
                    <a:pt x="25031" y="619531"/>
                  </a:lnTo>
                  <a:lnTo>
                    <a:pt x="29146" y="618426"/>
                  </a:lnTo>
                  <a:lnTo>
                    <a:pt x="73190" y="583666"/>
                  </a:lnTo>
                  <a:lnTo>
                    <a:pt x="112750" y="551586"/>
                  </a:lnTo>
                  <a:lnTo>
                    <a:pt x="151815" y="519557"/>
                  </a:lnTo>
                  <a:lnTo>
                    <a:pt x="190576" y="487718"/>
                  </a:lnTo>
                  <a:lnTo>
                    <a:pt x="229235" y="456209"/>
                  </a:lnTo>
                  <a:lnTo>
                    <a:pt x="267982" y="425183"/>
                  </a:lnTo>
                  <a:lnTo>
                    <a:pt x="307047" y="394766"/>
                  </a:lnTo>
                  <a:lnTo>
                    <a:pt x="346608" y="365099"/>
                  </a:lnTo>
                  <a:lnTo>
                    <a:pt x="386867" y="336321"/>
                  </a:lnTo>
                  <a:lnTo>
                    <a:pt x="428040" y="308584"/>
                  </a:lnTo>
                  <a:lnTo>
                    <a:pt x="470319" y="282016"/>
                  </a:lnTo>
                  <a:lnTo>
                    <a:pt x="513905" y="256768"/>
                  </a:lnTo>
                  <a:lnTo>
                    <a:pt x="559015" y="232968"/>
                  </a:lnTo>
                  <a:lnTo>
                    <a:pt x="605828" y="210769"/>
                  </a:lnTo>
                  <a:lnTo>
                    <a:pt x="653034" y="190715"/>
                  </a:lnTo>
                  <a:lnTo>
                    <a:pt x="700773" y="171894"/>
                  </a:lnTo>
                  <a:lnTo>
                    <a:pt x="749020" y="154330"/>
                  </a:lnTo>
                  <a:lnTo>
                    <a:pt x="797699" y="137998"/>
                  </a:lnTo>
                  <a:lnTo>
                    <a:pt x="846772" y="122923"/>
                  </a:lnTo>
                  <a:lnTo>
                    <a:pt x="857834" y="119837"/>
                  </a:lnTo>
                  <a:lnTo>
                    <a:pt x="841895" y="130454"/>
                  </a:lnTo>
                  <a:lnTo>
                    <a:pt x="804646" y="158280"/>
                  </a:lnTo>
                  <a:lnTo>
                    <a:pt x="768540" y="188315"/>
                  </a:lnTo>
                  <a:lnTo>
                    <a:pt x="733742" y="220421"/>
                  </a:lnTo>
                  <a:lnTo>
                    <a:pt x="700417" y="254444"/>
                  </a:lnTo>
                  <a:lnTo>
                    <a:pt x="668743" y="290258"/>
                  </a:lnTo>
                  <a:lnTo>
                    <a:pt x="638911" y="327685"/>
                  </a:lnTo>
                  <a:lnTo>
                    <a:pt x="611085" y="366623"/>
                  </a:lnTo>
                  <a:lnTo>
                    <a:pt x="585431" y="406895"/>
                  </a:lnTo>
                  <a:lnTo>
                    <a:pt x="562127" y="448386"/>
                  </a:lnTo>
                  <a:lnTo>
                    <a:pt x="541350" y="490931"/>
                  </a:lnTo>
                  <a:lnTo>
                    <a:pt x="523265" y="534390"/>
                  </a:lnTo>
                  <a:lnTo>
                    <a:pt x="508063" y="578624"/>
                  </a:lnTo>
                  <a:lnTo>
                    <a:pt x="495896" y="623493"/>
                  </a:lnTo>
                  <a:lnTo>
                    <a:pt x="486956" y="668858"/>
                  </a:lnTo>
                  <a:lnTo>
                    <a:pt x="481406" y="714552"/>
                  </a:lnTo>
                  <a:lnTo>
                    <a:pt x="479425" y="760463"/>
                  </a:lnTo>
                  <a:lnTo>
                    <a:pt x="481190" y="806424"/>
                  </a:lnTo>
                  <a:lnTo>
                    <a:pt x="486867" y="852297"/>
                  </a:lnTo>
                  <a:lnTo>
                    <a:pt x="496633" y="897940"/>
                  </a:lnTo>
                  <a:lnTo>
                    <a:pt x="521042" y="915758"/>
                  </a:lnTo>
                  <a:lnTo>
                    <a:pt x="530783" y="914831"/>
                  </a:lnTo>
                  <a:lnTo>
                    <a:pt x="557123" y="840778"/>
                  </a:lnTo>
                  <a:lnTo>
                    <a:pt x="563537" y="789114"/>
                  </a:lnTo>
                  <a:lnTo>
                    <a:pt x="569772" y="738403"/>
                  </a:lnTo>
                  <a:lnTo>
                    <a:pt x="576719" y="688441"/>
                  </a:lnTo>
                  <a:lnTo>
                    <a:pt x="585216" y="638987"/>
                  </a:lnTo>
                  <a:lnTo>
                    <a:pt x="596150" y="589826"/>
                  </a:lnTo>
                  <a:lnTo>
                    <a:pt x="610387" y="540715"/>
                  </a:lnTo>
                  <a:lnTo>
                    <a:pt x="628789" y="491426"/>
                  </a:lnTo>
                  <a:lnTo>
                    <a:pt x="652221" y="441756"/>
                  </a:lnTo>
                  <a:lnTo>
                    <a:pt x="678053" y="397014"/>
                  </a:lnTo>
                  <a:lnTo>
                    <a:pt x="706628" y="354469"/>
                  </a:lnTo>
                  <a:lnTo>
                    <a:pt x="737755" y="314083"/>
                  </a:lnTo>
                  <a:lnTo>
                    <a:pt x="771258" y="275818"/>
                  </a:lnTo>
                  <a:lnTo>
                    <a:pt x="806919" y="239636"/>
                  </a:lnTo>
                  <a:lnTo>
                    <a:pt x="844562" y="205498"/>
                  </a:lnTo>
                  <a:lnTo>
                    <a:pt x="883996" y="173380"/>
                  </a:lnTo>
                  <a:lnTo>
                    <a:pt x="925029" y="143243"/>
                  </a:lnTo>
                  <a:lnTo>
                    <a:pt x="967447" y="115049"/>
                  </a:lnTo>
                  <a:lnTo>
                    <a:pt x="1011072" y="88747"/>
                  </a:lnTo>
                  <a:lnTo>
                    <a:pt x="1096213" y="66332"/>
                  </a:lnTo>
                  <a:lnTo>
                    <a:pt x="1146556" y="58788"/>
                  </a:lnTo>
                  <a:lnTo>
                    <a:pt x="1196936" y="52514"/>
                  </a:lnTo>
                  <a:lnTo>
                    <a:pt x="1247279" y="47498"/>
                  </a:lnTo>
                  <a:lnTo>
                    <a:pt x="1263510" y="38823"/>
                  </a:lnTo>
                  <a:lnTo>
                    <a:pt x="1269314" y="23088"/>
                  </a:lnTo>
                  <a:close/>
                </a:path>
              </a:pathLst>
            </a:custGeom>
            <a:solidFill>
              <a:srgbClr val="6CA7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411" y="1555624"/>
              <a:ext cx="591185" cy="534670"/>
            </a:xfrm>
            <a:custGeom>
              <a:avLst/>
              <a:gdLst/>
              <a:ahLst/>
              <a:cxnLst/>
              <a:rect l="l" t="t" r="r" b="b"/>
              <a:pathLst>
                <a:path w="591185" h="534669">
                  <a:moveTo>
                    <a:pt x="267352" y="534501"/>
                  </a:moveTo>
                  <a:lnTo>
                    <a:pt x="223892" y="529191"/>
                  </a:lnTo>
                  <a:lnTo>
                    <a:pt x="184918" y="521542"/>
                  </a:lnTo>
                  <a:lnTo>
                    <a:pt x="147124" y="508987"/>
                  </a:lnTo>
                  <a:lnTo>
                    <a:pt x="111391" y="491608"/>
                  </a:lnTo>
                  <a:lnTo>
                    <a:pt x="78599" y="469487"/>
                  </a:lnTo>
                  <a:lnTo>
                    <a:pt x="49003" y="440494"/>
                  </a:lnTo>
                  <a:lnTo>
                    <a:pt x="25442" y="408139"/>
                  </a:lnTo>
                  <a:lnTo>
                    <a:pt x="8810" y="372292"/>
                  </a:lnTo>
                  <a:lnTo>
                    <a:pt x="0" y="332825"/>
                  </a:lnTo>
                  <a:lnTo>
                    <a:pt x="388" y="284863"/>
                  </a:lnTo>
                  <a:lnTo>
                    <a:pt x="10928" y="238256"/>
                  </a:lnTo>
                  <a:lnTo>
                    <a:pt x="29113" y="193542"/>
                  </a:lnTo>
                  <a:lnTo>
                    <a:pt x="52437" y="151259"/>
                  </a:lnTo>
                  <a:lnTo>
                    <a:pt x="78155" y="115171"/>
                  </a:lnTo>
                  <a:lnTo>
                    <a:pt x="108185" y="81478"/>
                  </a:lnTo>
                  <a:lnTo>
                    <a:pt x="141897" y="51549"/>
                  </a:lnTo>
                  <a:lnTo>
                    <a:pt x="178660" y="26751"/>
                  </a:lnTo>
                  <a:lnTo>
                    <a:pt x="233497" y="5213"/>
                  </a:lnTo>
                  <a:lnTo>
                    <a:pt x="292413" y="0"/>
                  </a:lnTo>
                  <a:lnTo>
                    <a:pt x="306911" y="1414"/>
                  </a:lnTo>
                  <a:lnTo>
                    <a:pt x="349232" y="12558"/>
                  </a:lnTo>
                  <a:lnTo>
                    <a:pt x="400004" y="46213"/>
                  </a:lnTo>
                  <a:lnTo>
                    <a:pt x="432666" y="98684"/>
                  </a:lnTo>
                  <a:lnTo>
                    <a:pt x="447730" y="132787"/>
                  </a:lnTo>
                  <a:lnTo>
                    <a:pt x="468552" y="163005"/>
                  </a:lnTo>
                  <a:lnTo>
                    <a:pt x="494250" y="189271"/>
                  </a:lnTo>
                  <a:lnTo>
                    <a:pt x="523941" y="211518"/>
                  </a:lnTo>
                  <a:lnTo>
                    <a:pt x="540292" y="223150"/>
                  </a:lnTo>
                  <a:lnTo>
                    <a:pt x="556071" y="236350"/>
                  </a:lnTo>
                  <a:lnTo>
                    <a:pt x="570009" y="251183"/>
                  </a:lnTo>
                  <a:lnTo>
                    <a:pt x="580837" y="267712"/>
                  </a:lnTo>
                  <a:lnTo>
                    <a:pt x="590917" y="302935"/>
                  </a:lnTo>
                  <a:lnTo>
                    <a:pt x="587837" y="339631"/>
                  </a:lnTo>
                  <a:lnTo>
                    <a:pt x="555485" y="407725"/>
                  </a:lnTo>
                  <a:lnTo>
                    <a:pt x="524693" y="443692"/>
                  </a:lnTo>
                  <a:lnTo>
                    <a:pt x="488891" y="473728"/>
                  </a:lnTo>
                  <a:lnTo>
                    <a:pt x="449012" y="497820"/>
                  </a:lnTo>
                  <a:lnTo>
                    <a:pt x="405987" y="515955"/>
                  </a:lnTo>
                  <a:lnTo>
                    <a:pt x="360747" y="528122"/>
                  </a:lnTo>
                  <a:lnTo>
                    <a:pt x="314225" y="534308"/>
                  </a:lnTo>
                  <a:lnTo>
                    <a:pt x="267352" y="534501"/>
                  </a:lnTo>
                  <a:close/>
                </a:path>
              </a:pathLst>
            </a:custGeom>
            <a:solidFill>
              <a:srgbClr val="871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1133" y="1776338"/>
              <a:ext cx="593725" cy="316230"/>
            </a:xfrm>
            <a:custGeom>
              <a:avLst/>
              <a:gdLst/>
              <a:ahLst/>
              <a:cxnLst/>
              <a:rect l="l" t="t" r="r" b="b"/>
              <a:pathLst>
                <a:path w="593725" h="316230">
                  <a:moveTo>
                    <a:pt x="259514" y="315786"/>
                  </a:moveTo>
                  <a:lnTo>
                    <a:pt x="185764" y="303445"/>
                  </a:lnTo>
                  <a:lnTo>
                    <a:pt x="147546" y="290337"/>
                  </a:lnTo>
                  <a:lnTo>
                    <a:pt x="111732" y="272792"/>
                  </a:lnTo>
                  <a:lnTo>
                    <a:pt x="79760" y="250713"/>
                  </a:lnTo>
                  <a:lnTo>
                    <a:pt x="50120" y="222455"/>
                  </a:lnTo>
                  <a:lnTo>
                    <a:pt x="26566" y="189981"/>
                  </a:lnTo>
                  <a:lnTo>
                    <a:pt x="9960" y="153707"/>
                  </a:lnTo>
                  <a:lnTo>
                    <a:pt x="1160" y="114051"/>
                  </a:lnTo>
                  <a:lnTo>
                    <a:pt x="0" y="84493"/>
                  </a:lnTo>
                  <a:lnTo>
                    <a:pt x="3225" y="56601"/>
                  </a:lnTo>
                  <a:lnTo>
                    <a:pt x="10079" y="28057"/>
                  </a:lnTo>
                  <a:lnTo>
                    <a:pt x="19406" y="0"/>
                  </a:lnTo>
                  <a:lnTo>
                    <a:pt x="36840" y="23012"/>
                  </a:lnTo>
                  <a:lnTo>
                    <a:pt x="45874" y="35324"/>
                  </a:lnTo>
                  <a:lnTo>
                    <a:pt x="54193" y="47368"/>
                  </a:lnTo>
                  <a:lnTo>
                    <a:pt x="84301" y="84493"/>
                  </a:lnTo>
                  <a:lnTo>
                    <a:pt x="117496" y="119821"/>
                  </a:lnTo>
                  <a:lnTo>
                    <a:pt x="154835" y="150760"/>
                  </a:lnTo>
                  <a:lnTo>
                    <a:pt x="197372" y="174716"/>
                  </a:lnTo>
                  <a:lnTo>
                    <a:pt x="239276" y="190014"/>
                  </a:lnTo>
                  <a:lnTo>
                    <a:pt x="282714" y="196634"/>
                  </a:lnTo>
                  <a:lnTo>
                    <a:pt x="548480" y="196634"/>
                  </a:lnTo>
                  <a:lnTo>
                    <a:pt x="525049" y="223865"/>
                  </a:lnTo>
                  <a:lnTo>
                    <a:pt x="488073" y="254506"/>
                  </a:lnTo>
                  <a:lnTo>
                    <a:pt x="446842" y="278970"/>
                  </a:lnTo>
                  <a:lnTo>
                    <a:pt x="402363" y="297293"/>
                  </a:lnTo>
                  <a:lnTo>
                    <a:pt x="355643" y="309512"/>
                  </a:lnTo>
                  <a:lnTo>
                    <a:pt x="307691" y="315664"/>
                  </a:lnTo>
                  <a:lnTo>
                    <a:pt x="259514" y="315786"/>
                  </a:lnTo>
                  <a:close/>
                </a:path>
                <a:path w="593725" h="316230">
                  <a:moveTo>
                    <a:pt x="548480" y="196634"/>
                  </a:moveTo>
                  <a:lnTo>
                    <a:pt x="282714" y="196634"/>
                  </a:lnTo>
                  <a:lnTo>
                    <a:pt x="321558" y="196068"/>
                  </a:lnTo>
                  <a:lnTo>
                    <a:pt x="360374" y="190130"/>
                  </a:lnTo>
                  <a:lnTo>
                    <a:pt x="398548" y="179430"/>
                  </a:lnTo>
                  <a:lnTo>
                    <a:pt x="435468" y="164579"/>
                  </a:lnTo>
                  <a:lnTo>
                    <a:pt x="476522" y="141576"/>
                  </a:lnTo>
                  <a:lnTo>
                    <a:pt x="515266" y="115622"/>
                  </a:lnTo>
                  <a:lnTo>
                    <a:pt x="552077" y="86741"/>
                  </a:lnTo>
                  <a:lnTo>
                    <a:pt x="587334" y="54956"/>
                  </a:lnTo>
                  <a:lnTo>
                    <a:pt x="593372" y="88952"/>
                  </a:lnTo>
                  <a:lnTo>
                    <a:pt x="588826" y="123396"/>
                  </a:lnTo>
                  <a:lnTo>
                    <a:pt x="575892" y="156632"/>
                  </a:lnTo>
                  <a:lnTo>
                    <a:pt x="556762" y="187009"/>
                  </a:lnTo>
                  <a:lnTo>
                    <a:pt x="548480" y="196634"/>
                  </a:lnTo>
                  <a:close/>
                </a:path>
              </a:pathLst>
            </a:custGeom>
            <a:solidFill>
              <a:srgbClr val="953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85221" y="1993354"/>
              <a:ext cx="542290" cy="534670"/>
            </a:xfrm>
            <a:custGeom>
              <a:avLst/>
              <a:gdLst/>
              <a:ahLst/>
              <a:cxnLst/>
              <a:rect l="l" t="t" r="r" b="b"/>
              <a:pathLst>
                <a:path w="542289" h="534669">
                  <a:moveTo>
                    <a:pt x="233299" y="534385"/>
                  </a:moveTo>
                  <a:lnTo>
                    <a:pt x="193837" y="531282"/>
                  </a:lnTo>
                  <a:lnTo>
                    <a:pt x="149068" y="517413"/>
                  </a:lnTo>
                  <a:lnTo>
                    <a:pt x="91336" y="477369"/>
                  </a:lnTo>
                  <a:lnTo>
                    <a:pt x="61976" y="440500"/>
                  </a:lnTo>
                  <a:lnTo>
                    <a:pt x="39306" y="398045"/>
                  </a:lnTo>
                  <a:lnTo>
                    <a:pt x="22465" y="352609"/>
                  </a:lnTo>
                  <a:lnTo>
                    <a:pt x="9264" y="308418"/>
                  </a:lnTo>
                  <a:lnTo>
                    <a:pt x="1626" y="263366"/>
                  </a:lnTo>
                  <a:lnTo>
                    <a:pt x="0" y="218366"/>
                  </a:lnTo>
                  <a:lnTo>
                    <a:pt x="4837" y="174330"/>
                  </a:lnTo>
                  <a:lnTo>
                    <a:pt x="16496" y="131286"/>
                  </a:lnTo>
                  <a:lnTo>
                    <a:pt x="37005" y="90895"/>
                  </a:lnTo>
                  <a:lnTo>
                    <a:pt x="65312" y="55949"/>
                  </a:lnTo>
                  <a:lnTo>
                    <a:pt x="100362" y="29237"/>
                  </a:lnTo>
                  <a:lnTo>
                    <a:pt x="139614" y="13191"/>
                  </a:lnTo>
                  <a:lnTo>
                    <a:pt x="181151" y="9651"/>
                  </a:lnTo>
                  <a:lnTo>
                    <a:pt x="191347" y="10603"/>
                  </a:lnTo>
                  <a:lnTo>
                    <a:pt x="201517" y="12243"/>
                  </a:lnTo>
                  <a:lnTo>
                    <a:pt x="211616" y="14581"/>
                  </a:lnTo>
                  <a:lnTo>
                    <a:pt x="221602" y="17629"/>
                  </a:lnTo>
                  <a:lnTo>
                    <a:pt x="234545" y="21618"/>
                  </a:lnTo>
                  <a:lnTo>
                    <a:pt x="247587" y="24643"/>
                  </a:lnTo>
                  <a:lnTo>
                    <a:pt x="260713" y="26746"/>
                  </a:lnTo>
                  <a:lnTo>
                    <a:pt x="273906" y="27967"/>
                  </a:lnTo>
                  <a:lnTo>
                    <a:pt x="296451" y="28103"/>
                  </a:lnTo>
                  <a:lnTo>
                    <a:pt x="318954" y="25875"/>
                  </a:lnTo>
                  <a:lnTo>
                    <a:pt x="341284" y="21388"/>
                  </a:lnTo>
                  <a:lnTo>
                    <a:pt x="363308" y="14746"/>
                  </a:lnTo>
                  <a:lnTo>
                    <a:pt x="379435" y="8382"/>
                  </a:lnTo>
                  <a:lnTo>
                    <a:pt x="395491" y="3448"/>
                  </a:lnTo>
                  <a:lnTo>
                    <a:pt x="411456" y="476"/>
                  </a:lnTo>
                  <a:lnTo>
                    <a:pt x="427314" y="0"/>
                  </a:lnTo>
                  <a:lnTo>
                    <a:pt x="432543" y="314"/>
                  </a:lnTo>
                  <a:lnTo>
                    <a:pt x="475354" y="17047"/>
                  </a:lnTo>
                  <a:lnTo>
                    <a:pt x="521030" y="74389"/>
                  </a:lnTo>
                  <a:lnTo>
                    <a:pt x="541062" y="155699"/>
                  </a:lnTo>
                  <a:lnTo>
                    <a:pt x="541793" y="202268"/>
                  </a:lnTo>
                  <a:lnTo>
                    <a:pt x="535636" y="248722"/>
                  </a:lnTo>
                  <a:lnTo>
                    <a:pt x="523170" y="294283"/>
                  </a:lnTo>
                  <a:lnTo>
                    <a:pt x="504971" y="338171"/>
                  </a:lnTo>
                  <a:lnTo>
                    <a:pt x="481617" y="379607"/>
                  </a:lnTo>
                  <a:lnTo>
                    <a:pt x="453684" y="417813"/>
                  </a:lnTo>
                  <a:lnTo>
                    <a:pt x="421751" y="452010"/>
                  </a:lnTo>
                  <a:lnTo>
                    <a:pt x="390586" y="477144"/>
                  </a:lnTo>
                  <a:lnTo>
                    <a:pt x="356766" y="498971"/>
                  </a:lnTo>
                  <a:lnTo>
                    <a:pt x="320370" y="516425"/>
                  </a:lnTo>
                  <a:lnTo>
                    <a:pt x="281474" y="528445"/>
                  </a:lnTo>
                  <a:lnTo>
                    <a:pt x="249495" y="533552"/>
                  </a:lnTo>
                  <a:lnTo>
                    <a:pt x="233299" y="534385"/>
                  </a:lnTo>
                  <a:close/>
                </a:path>
              </a:pathLst>
            </a:custGeom>
            <a:solidFill>
              <a:srgbClr val="871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8845" y="2063832"/>
              <a:ext cx="131445" cy="143510"/>
            </a:xfrm>
            <a:custGeom>
              <a:avLst/>
              <a:gdLst/>
              <a:ahLst/>
              <a:cxnLst/>
              <a:rect l="l" t="t" r="r" b="b"/>
              <a:pathLst>
                <a:path w="131444" h="143510">
                  <a:moveTo>
                    <a:pt x="52485" y="143370"/>
                  </a:moveTo>
                  <a:lnTo>
                    <a:pt x="15770" y="126553"/>
                  </a:lnTo>
                  <a:lnTo>
                    <a:pt x="0" y="91372"/>
                  </a:lnTo>
                  <a:lnTo>
                    <a:pt x="1529" y="65681"/>
                  </a:lnTo>
                  <a:lnTo>
                    <a:pt x="25287" y="22091"/>
                  </a:lnTo>
                  <a:lnTo>
                    <a:pt x="68594" y="1015"/>
                  </a:lnTo>
                  <a:lnTo>
                    <a:pt x="84337" y="0"/>
                  </a:lnTo>
                  <a:lnTo>
                    <a:pt x="90462" y="367"/>
                  </a:lnTo>
                  <a:lnTo>
                    <a:pt x="96384" y="1623"/>
                  </a:lnTo>
                  <a:lnTo>
                    <a:pt x="101785" y="4046"/>
                  </a:lnTo>
                  <a:lnTo>
                    <a:pt x="121630" y="19405"/>
                  </a:lnTo>
                  <a:lnTo>
                    <a:pt x="131056" y="39970"/>
                  </a:lnTo>
                  <a:lnTo>
                    <a:pt x="129424" y="61643"/>
                  </a:lnTo>
                  <a:lnTo>
                    <a:pt x="116094" y="80321"/>
                  </a:lnTo>
                  <a:lnTo>
                    <a:pt x="114077" y="83949"/>
                  </a:lnTo>
                  <a:lnTo>
                    <a:pt x="113961" y="85891"/>
                  </a:lnTo>
                  <a:lnTo>
                    <a:pt x="111902" y="87716"/>
                  </a:lnTo>
                  <a:lnTo>
                    <a:pt x="111794" y="89509"/>
                  </a:lnTo>
                  <a:lnTo>
                    <a:pt x="109404" y="96862"/>
                  </a:lnTo>
                  <a:lnTo>
                    <a:pt x="109063" y="102539"/>
                  </a:lnTo>
                  <a:lnTo>
                    <a:pt x="104987" y="107991"/>
                  </a:lnTo>
                  <a:lnTo>
                    <a:pt x="73929" y="140303"/>
                  </a:lnTo>
                  <a:lnTo>
                    <a:pt x="55939" y="143278"/>
                  </a:lnTo>
                  <a:lnTo>
                    <a:pt x="52485" y="143370"/>
                  </a:lnTo>
                  <a:close/>
                </a:path>
              </a:pathLst>
            </a:custGeom>
            <a:solidFill>
              <a:srgbClr val="953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58132" y="2160695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39">
                  <a:moveTo>
                    <a:pt x="0" y="1941"/>
                  </a:moveTo>
                  <a:lnTo>
                    <a:pt x="116" y="0"/>
                  </a:lnTo>
                  <a:lnTo>
                    <a:pt x="0" y="1941"/>
                  </a:lnTo>
                  <a:close/>
                </a:path>
              </a:pathLst>
            </a:custGeom>
            <a:solidFill>
              <a:srgbClr val="FFB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35483" y="1998348"/>
              <a:ext cx="492125" cy="532130"/>
            </a:xfrm>
            <a:custGeom>
              <a:avLst/>
              <a:gdLst/>
              <a:ahLst/>
              <a:cxnLst/>
              <a:rect l="l" t="t" r="r" b="b"/>
              <a:pathLst>
                <a:path w="492125" h="532130">
                  <a:moveTo>
                    <a:pt x="181737" y="531977"/>
                  </a:moveTo>
                  <a:lnTo>
                    <a:pt x="142214" y="528785"/>
                  </a:lnTo>
                  <a:lnTo>
                    <a:pt x="96971" y="514312"/>
                  </a:lnTo>
                  <a:lnTo>
                    <a:pt x="53105" y="487174"/>
                  </a:lnTo>
                  <a:lnTo>
                    <a:pt x="15949" y="443758"/>
                  </a:lnTo>
                  <a:lnTo>
                    <a:pt x="0" y="419003"/>
                  </a:lnTo>
                  <a:lnTo>
                    <a:pt x="16254" y="419949"/>
                  </a:lnTo>
                  <a:lnTo>
                    <a:pt x="31442" y="420648"/>
                  </a:lnTo>
                  <a:lnTo>
                    <a:pt x="45951" y="420941"/>
                  </a:lnTo>
                  <a:lnTo>
                    <a:pt x="60171" y="420668"/>
                  </a:lnTo>
                  <a:lnTo>
                    <a:pt x="109573" y="419494"/>
                  </a:lnTo>
                  <a:lnTo>
                    <a:pt x="158328" y="414570"/>
                  </a:lnTo>
                  <a:lnTo>
                    <a:pt x="205664" y="404276"/>
                  </a:lnTo>
                  <a:lnTo>
                    <a:pt x="250804" y="386990"/>
                  </a:lnTo>
                  <a:lnTo>
                    <a:pt x="291154" y="358420"/>
                  </a:lnTo>
                  <a:lnTo>
                    <a:pt x="325415" y="322791"/>
                  </a:lnTo>
                  <a:lnTo>
                    <a:pt x="353322" y="281527"/>
                  </a:lnTo>
                  <a:lnTo>
                    <a:pt x="374609" y="236051"/>
                  </a:lnTo>
                  <a:lnTo>
                    <a:pt x="389011" y="187786"/>
                  </a:lnTo>
                  <a:lnTo>
                    <a:pt x="397807" y="142443"/>
                  </a:lnTo>
                  <a:lnTo>
                    <a:pt x="402298" y="95758"/>
                  </a:lnTo>
                  <a:lnTo>
                    <a:pt x="402965" y="48141"/>
                  </a:lnTo>
                  <a:lnTo>
                    <a:pt x="400291" y="0"/>
                  </a:lnTo>
                  <a:lnTo>
                    <a:pt x="430478" y="15054"/>
                  </a:lnTo>
                  <a:lnTo>
                    <a:pt x="471601" y="70825"/>
                  </a:lnTo>
                  <a:lnTo>
                    <a:pt x="490796" y="150708"/>
                  </a:lnTo>
                  <a:lnTo>
                    <a:pt x="491501" y="197300"/>
                  </a:lnTo>
                  <a:lnTo>
                    <a:pt x="485275" y="243817"/>
                  </a:lnTo>
                  <a:lnTo>
                    <a:pt x="472671" y="289499"/>
                  </a:lnTo>
                  <a:lnTo>
                    <a:pt x="454245" y="333588"/>
                  </a:lnTo>
                  <a:lnTo>
                    <a:pt x="430553" y="375324"/>
                  </a:lnTo>
                  <a:lnTo>
                    <a:pt x="402149" y="413948"/>
                  </a:lnTo>
                  <a:lnTo>
                    <a:pt x="369589" y="448701"/>
                  </a:lnTo>
                  <a:lnTo>
                    <a:pt x="338356" y="473916"/>
                  </a:lnTo>
                  <a:lnTo>
                    <a:pt x="304541" y="495770"/>
                  </a:lnTo>
                  <a:lnTo>
                    <a:pt x="268182" y="513199"/>
                  </a:lnTo>
                  <a:lnTo>
                    <a:pt x="229312" y="525136"/>
                  </a:lnTo>
                  <a:lnTo>
                    <a:pt x="197681" y="530995"/>
                  </a:lnTo>
                  <a:lnTo>
                    <a:pt x="181737" y="531977"/>
                  </a:lnTo>
                  <a:close/>
                </a:path>
              </a:pathLst>
            </a:custGeom>
            <a:solidFill>
              <a:srgbClr val="953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45199" y="311756"/>
            <a:ext cx="2435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55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P</a:t>
            </a:r>
            <a:r>
              <a:rPr sz="1800" u="heavy" spc="-5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r</a:t>
            </a:r>
            <a:r>
              <a:rPr sz="1800" u="heavy" spc="-75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oj</a:t>
            </a:r>
            <a:r>
              <a:rPr sz="1800" u="heavy" spc="-60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1800" u="heavy" spc="-45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c</a:t>
            </a:r>
            <a:r>
              <a:rPr sz="1800" u="heavy" spc="5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sz="1800" u="heavy" spc="-150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800" u="heavy" spc="-40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Busi</a:t>
            </a:r>
            <a:r>
              <a:rPr sz="1800" u="heavy" spc="-25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n</a:t>
            </a:r>
            <a:r>
              <a:rPr sz="1800" u="heavy" spc="-55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1800" u="heavy" spc="-75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ss</a:t>
            </a:r>
            <a:r>
              <a:rPr sz="1800" u="heavy" spc="-150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800" u="heavy" spc="-75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Ca</a:t>
            </a:r>
            <a:r>
              <a:rPr sz="1800" u="heavy" spc="-80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s</a:t>
            </a:r>
            <a:r>
              <a:rPr sz="1800" u="heavy" spc="-55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1800" u="heavy" spc="-120" dirty="0">
                <a:solidFill>
                  <a:srgbClr val="FF842F"/>
                </a:solidFill>
                <a:uFill>
                  <a:solidFill>
                    <a:srgbClr val="FF842F"/>
                  </a:solidFill>
                </a:uFill>
                <a:latin typeface="Lucida Sans Unicode"/>
                <a:cs typeface="Lucida Sans Unicode"/>
              </a:rPr>
              <a:t>s: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4" y="55844"/>
            <a:ext cx="556562" cy="3350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8030" cy="1677035"/>
          </a:xfrm>
          <a:custGeom>
            <a:avLst/>
            <a:gdLst/>
            <a:ahLst/>
            <a:cxnLst/>
            <a:rect l="l" t="t" r="r" b="b"/>
            <a:pathLst>
              <a:path w="2018030" h="1677035">
                <a:moveTo>
                  <a:pt x="0" y="1676528"/>
                </a:moveTo>
                <a:lnTo>
                  <a:pt x="0" y="0"/>
                </a:lnTo>
                <a:lnTo>
                  <a:pt x="2017708" y="0"/>
                </a:lnTo>
                <a:lnTo>
                  <a:pt x="2001153" y="60540"/>
                </a:lnTo>
                <a:lnTo>
                  <a:pt x="1985889" y="105306"/>
                </a:lnTo>
                <a:lnTo>
                  <a:pt x="1968417" y="148989"/>
                </a:lnTo>
                <a:lnTo>
                  <a:pt x="1948715" y="191470"/>
                </a:lnTo>
                <a:lnTo>
                  <a:pt x="1926761" y="232633"/>
                </a:lnTo>
                <a:lnTo>
                  <a:pt x="1902533" y="272359"/>
                </a:lnTo>
                <a:lnTo>
                  <a:pt x="1876010" y="310530"/>
                </a:lnTo>
                <a:lnTo>
                  <a:pt x="1847170" y="347029"/>
                </a:lnTo>
                <a:lnTo>
                  <a:pt x="1815990" y="381739"/>
                </a:lnTo>
                <a:lnTo>
                  <a:pt x="1782450" y="414540"/>
                </a:lnTo>
                <a:lnTo>
                  <a:pt x="1746527" y="445317"/>
                </a:lnTo>
                <a:lnTo>
                  <a:pt x="1708199" y="473950"/>
                </a:lnTo>
                <a:lnTo>
                  <a:pt x="1667446" y="500322"/>
                </a:lnTo>
                <a:lnTo>
                  <a:pt x="1624244" y="524315"/>
                </a:lnTo>
                <a:lnTo>
                  <a:pt x="1578572" y="545812"/>
                </a:lnTo>
                <a:lnTo>
                  <a:pt x="1530409" y="564694"/>
                </a:lnTo>
                <a:lnTo>
                  <a:pt x="1479732" y="580845"/>
                </a:lnTo>
                <a:lnTo>
                  <a:pt x="1426520" y="594146"/>
                </a:lnTo>
                <a:lnTo>
                  <a:pt x="1374532" y="604833"/>
                </a:lnTo>
                <a:lnTo>
                  <a:pt x="1323648" y="613817"/>
                </a:lnTo>
                <a:lnTo>
                  <a:pt x="1224509" y="629729"/>
                </a:lnTo>
                <a:lnTo>
                  <a:pt x="1175909" y="638188"/>
                </a:lnTo>
                <a:lnTo>
                  <a:pt x="1127728" y="648000"/>
                </a:lnTo>
                <a:lnTo>
                  <a:pt x="1079794" y="659931"/>
                </a:lnTo>
                <a:lnTo>
                  <a:pt x="1031935" y="674745"/>
                </a:lnTo>
                <a:lnTo>
                  <a:pt x="983980" y="693206"/>
                </a:lnTo>
                <a:lnTo>
                  <a:pt x="935756" y="716080"/>
                </a:lnTo>
                <a:lnTo>
                  <a:pt x="891124" y="742312"/>
                </a:lnTo>
                <a:lnTo>
                  <a:pt x="850543" y="771080"/>
                </a:lnTo>
                <a:lnTo>
                  <a:pt x="813584" y="802165"/>
                </a:lnTo>
                <a:lnTo>
                  <a:pt x="779823" y="835354"/>
                </a:lnTo>
                <a:lnTo>
                  <a:pt x="748831" y="870430"/>
                </a:lnTo>
                <a:lnTo>
                  <a:pt x="720183" y="907177"/>
                </a:lnTo>
                <a:lnTo>
                  <a:pt x="693451" y="945380"/>
                </a:lnTo>
                <a:lnTo>
                  <a:pt x="668210" y="984824"/>
                </a:lnTo>
                <a:lnTo>
                  <a:pt x="644032" y="1025292"/>
                </a:lnTo>
                <a:lnTo>
                  <a:pt x="620491" y="1066569"/>
                </a:lnTo>
                <a:lnTo>
                  <a:pt x="573613" y="1150686"/>
                </a:lnTo>
                <a:lnTo>
                  <a:pt x="549423" y="1193096"/>
                </a:lnTo>
                <a:lnTo>
                  <a:pt x="524163" y="1235452"/>
                </a:lnTo>
                <a:lnTo>
                  <a:pt x="497407" y="1277538"/>
                </a:lnTo>
                <a:lnTo>
                  <a:pt x="468727" y="1319139"/>
                </a:lnTo>
                <a:lnTo>
                  <a:pt x="440443" y="1357666"/>
                </a:lnTo>
                <a:lnTo>
                  <a:pt x="410889" y="1396251"/>
                </a:lnTo>
                <a:lnTo>
                  <a:pt x="380002" y="1434384"/>
                </a:lnTo>
                <a:lnTo>
                  <a:pt x="347723" y="1471551"/>
                </a:lnTo>
                <a:lnTo>
                  <a:pt x="313988" y="1507244"/>
                </a:lnTo>
                <a:lnTo>
                  <a:pt x="278738" y="1540950"/>
                </a:lnTo>
                <a:lnTo>
                  <a:pt x="241911" y="1572158"/>
                </a:lnTo>
                <a:lnTo>
                  <a:pt x="203444" y="1600357"/>
                </a:lnTo>
                <a:lnTo>
                  <a:pt x="163278" y="1625036"/>
                </a:lnTo>
                <a:lnTo>
                  <a:pt x="121351" y="1645684"/>
                </a:lnTo>
                <a:lnTo>
                  <a:pt x="77601" y="1661790"/>
                </a:lnTo>
                <a:lnTo>
                  <a:pt x="31967" y="1672842"/>
                </a:lnTo>
                <a:lnTo>
                  <a:pt x="0" y="167652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2950" y="753900"/>
            <a:ext cx="8611235" cy="4389755"/>
            <a:chOff x="532950" y="753900"/>
            <a:chExt cx="8611235" cy="4389755"/>
          </a:xfrm>
        </p:grpSpPr>
        <p:sp>
          <p:nvSpPr>
            <p:cNvPr id="4" name="object 4"/>
            <p:cNvSpPr/>
            <p:nvPr/>
          </p:nvSpPr>
          <p:spPr>
            <a:xfrm>
              <a:off x="6893524" y="3899278"/>
              <a:ext cx="2251075" cy="1244600"/>
            </a:xfrm>
            <a:custGeom>
              <a:avLst/>
              <a:gdLst/>
              <a:ahLst/>
              <a:cxnLst/>
              <a:rect l="l" t="t" r="r" b="b"/>
              <a:pathLst>
                <a:path w="2251075" h="1244600">
                  <a:moveTo>
                    <a:pt x="2250475" y="1244220"/>
                  </a:moveTo>
                  <a:lnTo>
                    <a:pt x="21754" y="1244220"/>
                  </a:lnTo>
                  <a:lnTo>
                    <a:pt x="7420" y="1209787"/>
                  </a:lnTo>
                  <a:lnTo>
                    <a:pt x="0" y="1167985"/>
                  </a:lnTo>
                  <a:lnTo>
                    <a:pt x="4854" y="1125680"/>
                  </a:lnTo>
                  <a:lnTo>
                    <a:pt x="23107" y="1087118"/>
                  </a:lnTo>
                  <a:lnTo>
                    <a:pt x="51700" y="1055443"/>
                  </a:lnTo>
                  <a:lnTo>
                    <a:pt x="87512" y="1030495"/>
                  </a:lnTo>
                  <a:lnTo>
                    <a:pt x="127422" y="1012117"/>
                  </a:lnTo>
                  <a:lnTo>
                    <a:pt x="173502" y="996942"/>
                  </a:lnTo>
                  <a:lnTo>
                    <a:pt x="220184" y="984870"/>
                  </a:lnTo>
                  <a:lnTo>
                    <a:pt x="267352" y="975309"/>
                  </a:lnTo>
                  <a:lnTo>
                    <a:pt x="314891" y="967671"/>
                  </a:lnTo>
                  <a:lnTo>
                    <a:pt x="362683" y="961367"/>
                  </a:lnTo>
                  <a:lnTo>
                    <a:pt x="506426" y="944561"/>
                  </a:lnTo>
                  <a:lnTo>
                    <a:pt x="554076" y="937697"/>
                  </a:lnTo>
                  <a:lnTo>
                    <a:pt x="601399" y="929220"/>
                  </a:lnTo>
                  <a:lnTo>
                    <a:pt x="648281" y="918540"/>
                  </a:lnTo>
                  <a:lnTo>
                    <a:pt x="694605" y="905069"/>
                  </a:lnTo>
                  <a:lnTo>
                    <a:pt x="745329" y="885574"/>
                  </a:lnTo>
                  <a:lnTo>
                    <a:pt x="791858" y="862025"/>
                  </a:lnTo>
                  <a:lnTo>
                    <a:pt x="834614" y="834750"/>
                  </a:lnTo>
                  <a:lnTo>
                    <a:pt x="874015" y="804080"/>
                  </a:lnTo>
                  <a:lnTo>
                    <a:pt x="910481" y="770343"/>
                  </a:lnTo>
                  <a:lnTo>
                    <a:pt x="944430" y="733869"/>
                  </a:lnTo>
                  <a:lnTo>
                    <a:pt x="976282" y="694986"/>
                  </a:lnTo>
                  <a:lnTo>
                    <a:pt x="1006456" y="654025"/>
                  </a:lnTo>
                  <a:lnTo>
                    <a:pt x="1035372" y="611314"/>
                  </a:lnTo>
                  <a:lnTo>
                    <a:pt x="1063448" y="567182"/>
                  </a:lnTo>
                  <a:lnTo>
                    <a:pt x="1091105" y="521959"/>
                  </a:lnTo>
                  <a:lnTo>
                    <a:pt x="1116319" y="482148"/>
                  </a:lnTo>
                  <a:lnTo>
                    <a:pt x="1144105" y="442231"/>
                  </a:lnTo>
                  <a:lnTo>
                    <a:pt x="1174297" y="402472"/>
                  </a:lnTo>
                  <a:lnTo>
                    <a:pt x="1206728" y="363135"/>
                  </a:lnTo>
                  <a:lnTo>
                    <a:pt x="1241232" y="324485"/>
                  </a:lnTo>
                  <a:lnTo>
                    <a:pt x="1277640" y="286786"/>
                  </a:lnTo>
                  <a:lnTo>
                    <a:pt x="1315787" y="250301"/>
                  </a:lnTo>
                  <a:lnTo>
                    <a:pt x="1355504" y="215296"/>
                  </a:lnTo>
                  <a:lnTo>
                    <a:pt x="1396627" y="182035"/>
                  </a:lnTo>
                  <a:lnTo>
                    <a:pt x="1438986" y="150781"/>
                  </a:lnTo>
                  <a:lnTo>
                    <a:pt x="1482416" y="121800"/>
                  </a:lnTo>
                  <a:lnTo>
                    <a:pt x="1526750" y="95354"/>
                  </a:lnTo>
                  <a:lnTo>
                    <a:pt x="1571820" y="71709"/>
                  </a:lnTo>
                  <a:lnTo>
                    <a:pt x="1617460" y="51129"/>
                  </a:lnTo>
                  <a:lnTo>
                    <a:pt x="1663503" y="33877"/>
                  </a:lnTo>
                  <a:lnTo>
                    <a:pt x="1709782" y="20219"/>
                  </a:lnTo>
                  <a:lnTo>
                    <a:pt x="1749315" y="11546"/>
                  </a:lnTo>
                  <a:lnTo>
                    <a:pt x="1789476" y="5404"/>
                  </a:lnTo>
                  <a:lnTo>
                    <a:pt x="1830224" y="1615"/>
                  </a:lnTo>
                  <a:lnTo>
                    <a:pt x="1871517" y="0"/>
                  </a:lnTo>
                  <a:lnTo>
                    <a:pt x="1913314" y="379"/>
                  </a:lnTo>
                  <a:lnTo>
                    <a:pt x="1955575" y="2574"/>
                  </a:lnTo>
                  <a:lnTo>
                    <a:pt x="1998258" y="6407"/>
                  </a:lnTo>
                  <a:lnTo>
                    <a:pt x="2041321" y="11698"/>
                  </a:lnTo>
                  <a:lnTo>
                    <a:pt x="2084723" y="18270"/>
                  </a:lnTo>
                  <a:lnTo>
                    <a:pt x="2128424" y="25942"/>
                  </a:lnTo>
                  <a:lnTo>
                    <a:pt x="2172381" y="34537"/>
                  </a:lnTo>
                  <a:lnTo>
                    <a:pt x="2216554" y="43875"/>
                  </a:lnTo>
                  <a:lnTo>
                    <a:pt x="2250475" y="51449"/>
                  </a:lnTo>
                  <a:lnTo>
                    <a:pt x="2250475" y="1244220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950" y="753900"/>
              <a:ext cx="8291548" cy="36851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796725" y="267668"/>
            <a:ext cx="18694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842F"/>
                </a:solidFill>
                <a:latin typeface="Comic Sans MS"/>
                <a:cs typeface="Comic Sans MS"/>
              </a:rPr>
              <a:t>Fruits</a:t>
            </a:r>
            <a:r>
              <a:rPr sz="1800" b="1" spc="-5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1800" b="1" spc="-5" dirty="0">
                <a:solidFill>
                  <a:srgbClr val="FF842F"/>
                </a:solidFill>
                <a:latin typeface="Comic Sans MS"/>
                <a:cs typeface="Comic Sans MS"/>
              </a:rPr>
              <a:t>View</a:t>
            </a:r>
            <a:r>
              <a:rPr sz="1800" b="1" spc="-4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1800" b="1" spc="-5" dirty="0">
                <a:solidFill>
                  <a:srgbClr val="FF842F"/>
                </a:solidFill>
                <a:latin typeface="Comic Sans MS"/>
                <a:cs typeface="Comic Sans MS"/>
              </a:rPr>
              <a:t>Page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777" y="2943680"/>
            <a:ext cx="4472305" cy="2200275"/>
          </a:xfrm>
          <a:custGeom>
            <a:avLst/>
            <a:gdLst/>
            <a:ahLst/>
            <a:cxnLst/>
            <a:rect l="l" t="t" r="r" b="b"/>
            <a:pathLst>
              <a:path w="4472305" h="2200275">
                <a:moveTo>
                  <a:pt x="4472222" y="860515"/>
                </a:moveTo>
                <a:lnTo>
                  <a:pt x="2855778" y="860515"/>
                </a:lnTo>
                <a:lnTo>
                  <a:pt x="2898249" y="860473"/>
                </a:lnTo>
                <a:lnTo>
                  <a:pt x="2940321" y="858306"/>
                </a:lnTo>
                <a:lnTo>
                  <a:pt x="2981958" y="853833"/>
                </a:lnTo>
                <a:lnTo>
                  <a:pt x="3023121" y="846875"/>
                </a:lnTo>
                <a:lnTo>
                  <a:pt x="3063775" y="837253"/>
                </a:lnTo>
                <a:lnTo>
                  <a:pt x="3103881" y="824786"/>
                </a:lnTo>
                <a:lnTo>
                  <a:pt x="3143402" y="809296"/>
                </a:lnTo>
                <a:lnTo>
                  <a:pt x="3182300" y="790603"/>
                </a:lnTo>
                <a:lnTo>
                  <a:pt x="3220539" y="768526"/>
                </a:lnTo>
                <a:lnTo>
                  <a:pt x="3258080" y="742887"/>
                </a:lnTo>
                <a:lnTo>
                  <a:pt x="3294888" y="713506"/>
                </a:lnTo>
                <a:lnTo>
                  <a:pt x="3632896" y="412334"/>
                </a:lnTo>
                <a:lnTo>
                  <a:pt x="3662379" y="376241"/>
                </a:lnTo>
                <a:lnTo>
                  <a:pt x="3693247" y="341953"/>
                </a:lnTo>
                <a:lnTo>
                  <a:pt x="3725448" y="309444"/>
                </a:lnTo>
                <a:lnTo>
                  <a:pt x="3758928" y="278690"/>
                </a:lnTo>
                <a:lnTo>
                  <a:pt x="3793636" y="249665"/>
                </a:lnTo>
                <a:lnTo>
                  <a:pt x="3829520" y="222345"/>
                </a:lnTo>
                <a:lnTo>
                  <a:pt x="3866527" y="196703"/>
                </a:lnTo>
                <a:lnTo>
                  <a:pt x="3904605" y="172715"/>
                </a:lnTo>
                <a:lnTo>
                  <a:pt x="3943703" y="150356"/>
                </a:lnTo>
                <a:lnTo>
                  <a:pt x="3983767" y="129600"/>
                </a:lnTo>
                <a:lnTo>
                  <a:pt x="4024745" y="110422"/>
                </a:lnTo>
                <a:lnTo>
                  <a:pt x="4066586" y="92797"/>
                </a:lnTo>
                <a:lnTo>
                  <a:pt x="4109237" y="76699"/>
                </a:lnTo>
                <a:lnTo>
                  <a:pt x="4152645" y="62104"/>
                </a:lnTo>
                <a:lnTo>
                  <a:pt x="4196759" y="48986"/>
                </a:lnTo>
                <a:lnTo>
                  <a:pt x="4241527" y="37320"/>
                </a:lnTo>
                <a:lnTo>
                  <a:pt x="4286896" y="27081"/>
                </a:lnTo>
                <a:lnTo>
                  <a:pt x="4332813" y="18243"/>
                </a:lnTo>
                <a:lnTo>
                  <a:pt x="4379228" y="10781"/>
                </a:lnTo>
                <a:lnTo>
                  <a:pt x="4426087" y="4671"/>
                </a:lnTo>
                <a:lnTo>
                  <a:pt x="4472222" y="0"/>
                </a:lnTo>
                <a:lnTo>
                  <a:pt x="4472222" y="860515"/>
                </a:lnTo>
                <a:close/>
              </a:path>
              <a:path w="4472305" h="2200275">
                <a:moveTo>
                  <a:pt x="4472222" y="2199819"/>
                </a:moveTo>
                <a:lnTo>
                  <a:pt x="320347" y="2199819"/>
                </a:lnTo>
                <a:lnTo>
                  <a:pt x="289755" y="2178724"/>
                </a:lnTo>
                <a:lnTo>
                  <a:pt x="248969" y="2147822"/>
                </a:lnTo>
                <a:lnTo>
                  <a:pt x="209763" y="2115282"/>
                </a:lnTo>
                <a:lnTo>
                  <a:pt x="172266" y="2081246"/>
                </a:lnTo>
                <a:lnTo>
                  <a:pt x="136607" y="2045855"/>
                </a:lnTo>
                <a:lnTo>
                  <a:pt x="102915" y="2009250"/>
                </a:lnTo>
                <a:lnTo>
                  <a:pt x="71318" y="1971572"/>
                </a:lnTo>
                <a:lnTo>
                  <a:pt x="45019" y="1935878"/>
                </a:lnTo>
                <a:lnTo>
                  <a:pt x="22470" y="1897173"/>
                </a:lnTo>
                <a:lnTo>
                  <a:pt x="6515" y="1856383"/>
                </a:lnTo>
                <a:lnTo>
                  <a:pt x="0" y="1814431"/>
                </a:lnTo>
                <a:lnTo>
                  <a:pt x="5766" y="1772241"/>
                </a:lnTo>
                <a:lnTo>
                  <a:pt x="24849" y="1734083"/>
                </a:lnTo>
                <a:lnTo>
                  <a:pt x="54119" y="1703034"/>
                </a:lnTo>
                <a:lnTo>
                  <a:pt x="90461" y="1678866"/>
                </a:lnTo>
                <a:lnTo>
                  <a:pt x="130758" y="1661354"/>
                </a:lnTo>
                <a:lnTo>
                  <a:pt x="177155" y="1647179"/>
                </a:lnTo>
                <a:lnTo>
                  <a:pt x="224086" y="1636118"/>
                </a:lnTo>
                <a:lnTo>
                  <a:pt x="271450" y="1627578"/>
                </a:lnTo>
                <a:lnTo>
                  <a:pt x="319142" y="1620969"/>
                </a:lnTo>
                <a:lnTo>
                  <a:pt x="367059" y="1615699"/>
                </a:lnTo>
                <a:lnTo>
                  <a:pt x="511129" y="1602003"/>
                </a:lnTo>
                <a:lnTo>
                  <a:pt x="558915" y="1596170"/>
                </a:lnTo>
                <a:lnTo>
                  <a:pt x="606411" y="1588718"/>
                </a:lnTo>
                <a:lnTo>
                  <a:pt x="653512" y="1579054"/>
                </a:lnTo>
                <a:lnTo>
                  <a:pt x="700116" y="1566586"/>
                </a:lnTo>
                <a:lnTo>
                  <a:pt x="751248" y="1548192"/>
                </a:lnTo>
                <a:lnTo>
                  <a:pt x="798275" y="1525654"/>
                </a:lnTo>
                <a:lnTo>
                  <a:pt x="841610" y="1499310"/>
                </a:lnTo>
                <a:lnTo>
                  <a:pt x="881664" y="1469499"/>
                </a:lnTo>
                <a:lnTo>
                  <a:pt x="918849" y="1436558"/>
                </a:lnTo>
                <a:lnTo>
                  <a:pt x="953578" y="1400826"/>
                </a:lnTo>
                <a:lnTo>
                  <a:pt x="986262" y="1362641"/>
                </a:lnTo>
                <a:lnTo>
                  <a:pt x="1017314" y="1322342"/>
                </a:lnTo>
                <a:lnTo>
                  <a:pt x="1047146" y="1280266"/>
                </a:lnTo>
                <a:lnTo>
                  <a:pt x="1076169" y="1236752"/>
                </a:lnTo>
                <a:lnTo>
                  <a:pt x="1104796" y="1192137"/>
                </a:lnTo>
                <a:lnTo>
                  <a:pt x="1130863" y="1152881"/>
                </a:lnTo>
                <a:lnTo>
                  <a:pt x="1159505" y="1113573"/>
                </a:lnTo>
                <a:lnTo>
                  <a:pt x="1190549" y="1074476"/>
                </a:lnTo>
                <a:lnTo>
                  <a:pt x="1223822" y="1035850"/>
                </a:lnTo>
                <a:lnTo>
                  <a:pt x="1259152" y="997955"/>
                </a:lnTo>
                <a:lnTo>
                  <a:pt x="1296366" y="961051"/>
                </a:lnTo>
                <a:lnTo>
                  <a:pt x="1335292" y="925400"/>
                </a:lnTo>
                <a:lnTo>
                  <a:pt x="1375756" y="891262"/>
                </a:lnTo>
                <a:lnTo>
                  <a:pt x="1417587" y="858897"/>
                </a:lnTo>
                <a:lnTo>
                  <a:pt x="1460612" y="828566"/>
                </a:lnTo>
                <a:lnTo>
                  <a:pt x="1504657" y="800530"/>
                </a:lnTo>
                <a:lnTo>
                  <a:pt x="1549551" y="775049"/>
                </a:lnTo>
                <a:lnTo>
                  <a:pt x="1595122" y="752384"/>
                </a:lnTo>
                <a:lnTo>
                  <a:pt x="1641195" y="732794"/>
                </a:lnTo>
                <a:lnTo>
                  <a:pt x="1687599" y="716542"/>
                </a:lnTo>
                <a:lnTo>
                  <a:pt x="1734162" y="703887"/>
                </a:lnTo>
                <a:lnTo>
                  <a:pt x="1773872" y="696070"/>
                </a:lnTo>
                <a:lnTo>
                  <a:pt x="1814156" y="690798"/>
                </a:lnTo>
                <a:lnTo>
                  <a:pt x="1854976" y="687890"/>
                </a:lnTo>
                <a:lnTo>
                  <a:pt x="1896294" y="687167"/>
                </a:lnTo>
                <a:lnTo>
                  <a:pt x="1938073" y="688449"/>
                </a:lnTo>
                <a:lnTo>
                  <a:pt x="1980276" y="691557"/>
                </a:lnTo>
                <a:lnTo>
                  <a:pt x="2022866" y="696311"/>
                </a:lnTo>
                <a:lnTo>
                  <a:pt x="2065804" y="702531"/>
                </a:lnTo>
                <a:lnTo>
                  <a:pt x="2109054" y="710039"/>
                </a:lnTo>
                <a:lnTo>
                  <a:pt x="2152578" y="718653"/>
                </a:lnTo>
                <a:lnTo>
                  <a:pt x="2196339" y="728196"/>
                </a:lnTo>
                <a:lnTo>
                  <a:pt x="2240299" y="738486"/>
                </a:lnTo>
                <a:lnTo>
                  <a:pt x="2506161" y="805879"/>
                </a:lnTo>
                <a:lnTo>
                  <a:pt x="2550472" y="816377"/>
                </a:lnTo>
                <a:lnTo>
                  <a:pt x="2594684" y="826186"/>
                </a:lnTo>
                <a:lnTo>
                  <a:pt x="2638760" y="835126"/>
                </a:lnTo>
                <a:lnTo>
                  <a:pt x="2682661" y="843018"/>
                </a:lnTo>
                <a:lnTo>
                  <a:pt x="2726351" y="849683"/>
                </a:lnTo>
                <a:lnTo>
                  <a:pt x="2769792" y="854941"/>
                </a:lnTo>
                <a:lnTo>
                  <a:pt x="2812947" y="858611"/>
                </a:lnTo>
                <a:lnTo>
                  <a:pt x="2855778" y="860515"/>
                </a:lnTo>
                <a:lnTo>
                  <a:pt x="4472222" y="860515"/>
                </a:lnTo>
                <a:lnTo>
                  <a:pt x="4472222" y="219981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991600" cy="4705985"/>
            <a:chOff x="0" y="0"/>
            <a:chExt cx="8991600" cy="47059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157605" cy="1624330"/>
            </a:xfrm>
            <a:custGeom>
              <a:avLst/>
              <a:gdLst/>
              <a:ahLst/>
              <a:cxnLst/>
              <a:rect l="l" t="t" r="r" b="b"/>
              <a:pathLst>
                <a:path w="1157605" h="1624330">
                  <a:moveTo>
                    <a:pt x="0" y="1624076"/>
                  </a:moveTo>
                  <a:lnTo>
                    <a:pt x="0" y="0"/>
                  </a:lnTo>
                  <a:lnTo>
                    <a:pt x="1157579" y="0"/>
                  </a:lnTo>
                  <a:lnTo>
                    <a:pt x="1126183" y="41437"/>
                  </a:lnTo>
                  <a:lnTo>
                    <a:pt x="1096513" y="78042"/>
                  </a:lnTo>
                  <a:lnTo>
                    <a:pt x="1065763" y="114112"/>
                  </a:lnTo>
                  <a:lnTo>
                    <a:pt x="1034090" y="149778"/>
                  </a:lnTo>
                  <a:lnTo>
                    <a:pt x="1001652" y="185167"/>
                  </a:lnTo>
                  <a:lnTo>
                    <a:pt x="968605" y="220408"/>
                  </a:lnTo>
                  <a:lnTo>
                    <a:pt x="867386" y="326535"/>
                  </a:lnTo>
                  <a:lnTo>
                    <a:pt x="833477" y="362474"/>
                  </a:lnTo>
                  <a:lnTo>
                    <a:pt x="799746" y="398909"/>
                  </a:lnTo>
                  <a:lnTo>
                    <a:pt x="766349" y="435969"/>
                  </a:lnTo>
                  <a:lnTo>
                    <a:pt x="733443" y="473783"/>
                  </a:lnTo>
                  <a:lnTo>
                    <a:pt x="701186" y="512480"/>
                  </a:lnTo>
                  <a:lnTo>
                    <a:pt x="671132" y="552004"/>
                  </a:lnTo>
                  <a:lnTo>
                    <a:pt x="643905" y="592673"/>
                  </a:lnTo>
                  <a:lnTo>
                    <a:pt x="619224" y="634366"/>
                  </a:lnTo>
                  <a:lnTo>
                    <a:pt x="596805" y="676964"/>
                  </a:lnTo>
                  <a:lnTo>
                    <a:pt x="576369" y="720348"/>
                  </a:lnTo>
                  <a:lnTo>
                    <a:pt x="557633" y="764398"/>
                  </a:lnTo>
                  <a:lnTo>
                    <a:pt x="540315" y="808994"/>
                  </a:lnTo>
                  <a:lnTo>
                    <a:pt x="524135" y="854018"/>
                  </a:lnTo>
                  <a:lnTo>
                    <a:pt x="508811" y="899349"/>
                  </a:lnTo>
                  <a:lnTo>
                    <a:pt x="494061" y="944868"/>
                  </a:lnTo>
                  <a:lnTo>
                    <a:pt x="465158" y="1035993"/>
                  </a:lnTo>
                  <a:lnTo>
                    <a:pt x="450442" y="1081359"/>
                  </a:lnTo>
                  <a:lnTo>
                    <a:pt x="435174" y="1126435"/>
                  </a:lnTo>
                  <a:lnTo>
                    <a:pt x="419072" y="1171102"/>
                  </a:lnTo>
                  <a:lnTo>
                    <a:pt x="401856" y="1215240"/>
                  </a:lnTo>
                  <a:lnTo>
                    <a:pt x="383242" y="1258729"/>
                  </a:lnTo>
                  <a:lnTo>
                    <a:pt x="362951" y="1301450"/>
                  </a:lnTo>
                  <a:lnTo>
                    <a:pt x="340700" y="1343284"/>
                  </a:lnTo>
                  <a:lnTo>
                    <a:pt x="316209" y="1384110"/>
                  </a:lnTo>
                  <a:lnTo>
                    <a:pt x="289194" y="1423810"/>
                  </a:lnTo>
                  <a:lnTo>
                    <a:pt x="262960" y="1457713"/>
                  </a:lnTo>
                  <a:lnTo>
                    <a:pt x="236082" y="1488311"/>
                  </a:lnTo>
                  <a:lnTo>
                    <a:pt x="208588" y="1515686"/>
                  </a:lnTo>
                  <a:lnTo>
                    <a:pt x="151853" y="1561095"/>
                  </a:lnTo>
                  <a:lnTo>
                    <a:pt x="92962" y="1594590"/>
                  </a:lnTo>
                  <a:lnTo>
                    <a:pt x="32126" y="1616826"/>
                  </a:lnTo>
                  <a:lnTo>
                    <a:pt x="1043" y="1623926"/>
                  </a:lnTo>
                  <a:lnTo>
                    <a:pt x="0" y="1624076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777400"/>
              <a:ext cx="8839198" cy="39285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91899" cy="4118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81545" y="226164"/>
            <a:ext cx="3041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842F"/>
                </a:solidFill>
                <a:latin typeface="Comic Sans MS"/>
                <a:cs typeface="Comic Sans MS"/>
              </a:rPr>
              <a:t>Dairy</a:t>
            </a:r>
            <a:r>
              <a:rPr spc="-3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FF842F"/>
                </a:solidFill>
                <a:latin typeface="Comic Sans MS"/>
                <a:cs typeface="Comic Sans MS"/>
              </a:rPr>
              <a:t>Product</a:t>
            </a:r>
            <a:r>
              <a:rPr spc="-3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FF842F"/>
                </a:solidFill>
                <a:latin typeface="Comic Sans MS"/>
                <a:cs typeface="Comic Sans MS"/>
              </a:rPr>
              <a:t>View</a:t>
            </a:r>
            <a:r>
              <a:rPr spc="-3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FF842F"/>
                </a:solidFill>
                <a:latin typeface="Comic Sans MS"/>
                <a:cs typeface="Comic Sans MS"/>
              </a:rPr>
              <a:t>Page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00387"/>
            <a:ext cx="1737360" cy="1243330"/>
          </a:xfrm>
          <a:custGeom>
            <a:avLst/>
            <a:gdLst/>
            <a:ahLst/>
            <a:cxnLst/>
            <a:rect l="l" t="t" r="r" b="b"/>
            <a:pathLst>
              <a:path w="1737360" h="1243329">
                <a:moveTo>
                  <a:pt x="1736815" y="1243111"/>
                </a:moveTo>
                <a:lnTo>
                  <a:pt x="0" y="1243111"/>
                </a:lnTo>
                <a:lnTo>
                  <a:pt x="0" y="0"/>
                </a:lnTo>
                <a:lnTo>
                  <a:pt x="72948" y="13904"/>
                </a:lnTo>
                <a:lnTo>
                  <a:pt x="116368" y="26385"/>
                </a:lnTo>
                <a:lnTo>
                  <a:pt x="158831" y="41831"/>
                </a:lnTo>
                <a:lnTo>
                  <a:pt x="200205" y="60312"/>
                </a:lnTo>
                <a:lnTo>
                  <a:pt x="240359" y="81898"/>
                </a:lnTo>
                <a:lnTo>
                  <a:pt x="279160" y="106659"/>
                </a:lnTo>
                <a:lnTo>
                  <a:pt x="316476" y="134664"/>
                </a:lnTo>
                <a:lnTo>
                  <a:pt x="352174" y="165983"/>
                </a:lnTo>
                <a:lnTo>
                  <a:pt x="386123" y="200687"/>
                </a:lnTo>
                <a:lnTo>
                  <a:pt x="418191" y="238845"/>
                </a:lnTo>
                <a:lnTo>
                  <a:pt x="448245" y="280527"/>
                </a:lnTo>
                <a:lnTo>
                  <a:pt x="476154" y="325802"/>
                </a:lnTo>
                <a:lnTo>
                  <a:pt x="500548" y="370002"/>
                </a:lnTo>
                <a:lnTo>
                  <a:pt x="522964" y="413617"/>
                </a:lnTo>
                <a:lnTo>
                  <a:pt x="544319" y="456571"/>
                </a:lnTo>
                <a:lnTo>
                  <a:pt x="565532" y="498789"/>
                </a:lnTo>
                <a:lnTo>
                  <a:pt x="587521" y="540194"/>
                </a:lnTo>
                <a:lnTo>
                  <a:pt x="611205" y="580710"/>
                </a:lnTo>
                <a:lnTo>
                  <a:pt x="637503" y="620262"/>
                </a:lnTo>
                <a:lnTo>
                  <a:pt x="667332" y="658773"/>
                </a:lnTo>
                <a:lnTo>
                  <a:pt x="701611" y="696167"/>
                </a:lnTo>
                <a:lnTo>
                  <a:pt x="739293" y="729896"/>
                </a:lnTo>
                <a:lnTo>
                  <a:pt x="778316" y="758524"/>
                </a:lnTo>
                <a:lnTo>
                  <a:pt x="818580" y="782655"/>
                </a:lnTo>
                <a:lnTo>
                  <a:pt x="859985" y="802892"/>
                </a:lnTo>
                <a:lnTo>
                  <a:pt x="902430" y="819839"/>
                </a:lnTo>
                <a:lnTo>
                  <a:pt x="945815" y="834099"/>
                </a:lnTo>
                <a:lnTo>
                  <a:pt x="990039" y="846277"/>
                </a:lnTo>
                <a:lnTo>
                  <a:pt x="1035003" y="856975"/>
                </a:lnTo>
                <a:lnTo>
                  <a:pt x="1173328" y="886230"/>
                </a:lnTo>
                <a:lnTo>
                  <a:pt x="1220246" y="897046"/>
                </a:lnTo>
                <a:lnTo>
                  <a:pt x="1267402" y="909401"/>
                </a:lnTo>
                <a:lnTo>
                  <a:pt x="1314694" y="923898"/>
                </a:lnTo>
                <a:lnTo>
                  <a:pt x="1359973" y="939485"/>
                </a:lnTo>
                <a:lnTo>
                  <a:pt x="1405668" y="956507"/>
                </a:lnTo>
                <a:lnTo>
                  <a:pt x="1451139" y="975252"/>
                </a:lnTo>
                <a:lnTo>
                  <a:pt x="1495749" y="996009"/>
                </a:lnTo>
                <a:lnTo>
                  <a:pt x="1538857" y="1019065"/>
                </a:lnTo>
                <a:lnTo>
                  <a:pt x="1579824" y="1044707"/>
                </a:lnTo>
                <a:lnTo>
                  <a:pt x="1618011" y="1073222"/>
                </a:lnTo>
                <a:lnTo>
                  <a:pt x="1652779" y="1104900"/>
                </a:lnTo>
                <a:lnTo>
                  <a:pt x="1683487" y="1140026"/>
                </a:lnTo>
                <a:lnTo>
                  <a:pt x="1709498" y="1178889"/>
                </a:lnTo>
                <a:lnTo>
                  <a:pt x="1730172" y="1221776"/>
                </a:lnTo>
                <a:lnTo>
                  <a:pt x="1736815" y="1243111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95975" y="0"/>
            <a:ext cx="8148320" cy="4838700"/>
            <a:chOff x="995975" y="0"/>
            <a:chExt cx="8148320" cy="4838700"/>
          </a:xfrm>
        </p:grpSpPr>
        <p:sp>
          <p:nvSpPr>
            <p:cNvPr id="4" name="object 4"/>
            <p:cNvSpPr/>
            <p:nvPr/>
          </p:nvSpPr>
          <p:spPr>
            <a:xfrm>
              <a:off x="8257621" y="0"/>
              <a:ext cx="886460" cy="2292985"/>
            </a:xfrm>
            <a:custGeom>
              <a:avLst/>
              <a:gdLst/>
              <a:ahLst/>
              <a:cxnLst/>
              <a:rect l="l" t="t" r="r" b="b"/>
              <a:pathLst>
                <a:path w="886459" h="2292985">
                  <a:moveTo>
                    <a:pt x="886377" y="2292376"/>
                  </a:moveTo>
                  <a:lnTo>
                    <a:pt x="845553" y="2280184"/>
                  </a:lnTo>
                  <a:lnTo>
                    <a:pt x="801856" y="2265034"/>
                  </a:lnTo>
                  <a:lnTo>
                    <a:pt x="758919" y="2248012"/>
                  </a:lnTo>
                  <a:lnTo>
                    <a:pt x="716869" y="2229159"/>
                  </a:lnTo>
                  <a:lnTo>
                    <a:pt x="675833" y="2208511"/>
                  </a:lnTo>
                  <a:lnTo>
                    <a:pt x="635939" y="2186110"/>
                  </a:lnTo>
                  <a:lnTo>
                    <a:pt x="597313" y="2161995"/>
                  </a:lnTo>
                  <a:lnTo>
                    <a:pt x="560083" y="2136203"/>
                  </a:lnTo>
                  <a:lnTo>
                    <a:pt x="524376" y="2108776"/>
                  </a:lnTo>
                  <a:lnTo>
                    <a:pt x="490319" y="2079751"/>
                  </a:lnTo>
                  <a:lnTo>
                    <a:pt x="458040" y="2049168"/>
                  </a:lnTo>
                  <a:lnTo>
                    <a:pt x="426500" y="2015762"/>
                  </a:lnTo>
                  <a:lnTo>
                    <a:pt x="397161" y="1980759"/>
                  </a:lnTo>
                  <a:lnTo>
                    <a:pt x="370167" y="1944204"/>
                  </a:lnTo>
                  <a:lnTo>
                    <a:pt x="345660" y="1906140"/>
                  </a:lnTo>
                  <a:lnTo>
                    <a:pt x="323783" y="1866612"/>
                  </a:lnTo>
                  <a:lnTo>
                    <a:pt x="304679" y="1825664"/>
                  </a:lnTo>
                  <a:lnTo>
                    <a:pt x="288491" y="1783339"/>
                  </a:lnTo>
                  <a:lnTo>
                    <a:pt x="275361" y="1739683"/>
                  </a:lnTo>
                  <a:lnTo>
                    <a:pt x="265433" y="1694738"/>
                  </a:lnTo>
                  <a:lnTo>
                    <a:pt x="258850" y="1648549"/>
                  </a:lnTo>
                  <a:lnTo>
                    <a:pt x="255753" y="1601159"/>
                  </a:lnTo>
                  <a:lnTo>
                    <a:pt x="256287" y="1552614"/>
                  </a:lnTo>
                  <a:lnTo>
                    <a:pt x="260593" y="1502957"/>
                  </a:lnTo>
                  <a:lnTo>
                    <a:pt x="268815" y="1452231"/>
                  </a:lnTo>
                  <a:lnTo>
                    <a:pt x="281096" y="1400482"/>
                  </a:lnTo>
                  <a:lnTo>
                    <a:pt x="295101" y="1351978"/>
                  </a:lnTo>
                  <a:lnTo>
                    <a:pt x="310091" y="1305287"/>
                  </a:lnTo>
                  <a:lnTo>
                    <a:pt x="325364" y="1259813"/>
                  </a:lnTo>
                  <a:lnTo>
                    <a:pt x="340217" y="1214961"/>
                  </a:lnTo>
                  <a:lnTo>
                    <a:pt x="353946" y="1170134"/>
                  </a:lnTo>
                  <a:lnTo>
                    <a:pt x="365848" y="1124737"/>
                  </a:lnTo>
                  <a:lnTo>
                    <a:pt x="375220" y="1078174"/>
                  </a:lnTo>
                  <a:lnTo>
                    <a:pt x="381359" y="1029850"/>
                  </a:lnTo>
                  <a:lnTo>
                    <a:pt x="383562" y="979169"/>
                  </a:lnTo>
                  <a:lnTo>
                    <a:pt x="380767" y="928673"/>
                  </a:lnTo>
                  <a:lnTo>
                    <a:pt x="373416" y="880837"/>
                  </a:lnTo>
                  <a:lnTo>
                    <a:pt x="362008" y="835302"/>
                  </a:lnTo>
                  <a:lnTo>
                    <a:pt x="347040" y="791715"/>
                  </a:lnTo>
                  <a:lnTo>
                    <a:pt x="329010" y="749718"/>
                  </a:lnTo>
                  <a:lnTo>
                    <a:pt x="308416" y="708956"/>
                  </a:lnTo>
                  <a:lnTo>
                    <a:pt x="285755" y="669073"/>
                  </a:lnTo>
                  <a:lnTo>
                    <a:pt x="261525" y="629714"/>
                  </a:lnTo>
                  <a:lnTo>
                    <a:pt x="236224" y="590522"/>
                  </a:lnTo>
                  <a:lnTo>
                    <a:pt x="210350" y="551141"/>
                  </a:lnTo>
                  <a:lnTo>
                    <a:pt x="184400" y="511216"/>
                  </a:lnTo>
                  <a:lnTo>
                    <a:pt x="158873" y="470392"/>
                  </a:lnTo>
                  <a:lnTo>
                    <a:pt x="134265" y="428311"/>
                  </a:lnTo>
                  <a:lnTo>
                    <a:pt x="111074" y="384619"/>
                  </a:lnTo>
                  <a:lnTo>
                    <a:pt x="90079" y="341581"/>
                  </a:lnTo>
                  <a:lnTo>
                    <a:pt x="69804" y="297233"/>
                  </a:lnTo>
                  <a:lnTo>
                    <a:pt x="50906" y="251824"/>
                  </a:lnTo>
                  <a:lnTo>
                    <a:pt x="34039" y="205602"/>
                  </a:lnTo>
                  <a:lnTo>
                    <a:pt x="19860" y="158817"/>
                  </a:lnTo>
                  <a:lnTo>
                    <a:pt x="9023" y="111717"/>
                  </a:lnTo>
                  <a:lnTo>
                    <a:pt x="2185" y="64551"/>
                  </a:lnTo>
                  <a:lnTo>
                    <a:pt x="0" y="17567"/>
                  </a:lnTo>
                  <a:lnTo>
                    <a:pt x="1178" y="0"/>
                  </a:lnTo>
                  <a:lnTo>
                    <a:pt x="886377" y="0"/>
                  </a:lnTo>
                  <a:lnTo>
                    <a:pt x="886377" y="2292376"/>
                  </a:lnTo>
                  <a:close/>
                </a:path>
              </a:pathLst>
            </a:custGeom>
            <a:solidFill>
              <a:srgbClr val="D1F1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975" y="1335048"/>
              <a:ext cx="7252833" cy="350365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9271" y="478590"/>
            <a:ext cx="3399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842F"/>
                </a:solidFill>
                <a:latin typeface="Comic Sans MS"/>
                <a:cs typeface="Comic Sans MS"/>
              </a:rPr>
              <a:t>Detailed</a:t>
            </a:r>
            <a:r>
              <a:rPr spc="-3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FF842F"/>
                </a:solidFill>
                <a:latin typeface="Comic Sans MS"/>
                <a:cs typeface="Comic Sans MS"/>
              </a:rPr>
              <a:t>Product</a:t>
            </a:r>
            <a:r>
              <a:rPr spc="-3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FF842F"/>
                </a:solidFill>
                <a:latin typeface="Comic Sans MS"/>
                <a:cs typeface="Comic Sans MS"/>
              </a:rPr>
              <a:t>View</a:t>
            </a:r>
            <a:r>
              <a:rPr spc="-3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FF842F"/>
                </a:solidFill>
                <a:latin typeface="Comic Sans MS"/>
                <a:cs typeface="Comic Sans MS"/>
              </a:rPr>
              <a:t>Page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4" y="55844"/>
            <a:ext cx="556562" cy="3350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80186"/>
            <a:ext cx="1833245" cy="1463675"/>
          </a:xfrm>
          <a:custGeom>
            <a:avLst/>
            <a:gdLst/>
            <a:ahLst/>
            <a:cxnLst/>
            <a:rect l="l" t="t" r="r" b="b"/>
            <a:pathLst>
              <a:path w="1833245" h="1463675">
                <a:moveTo>
                  <a:pt x="1824034" y="1463313"/>
                </a:moveTo>
                <a:lnTo>
                  <a:pt x="0" y="1463313"/>
                </a:lnTo>
                <a:lnTo>
                  <a:pt x="0" y="0"/>
                </a:lnTo>
                <a:lnTo>
                  <a:pt x="61319" y="4459"/>
                </a:lnTo>
                <a:lnTo>
                  <a:pt x="106255" y="11220"/>
                </a:lnTo>
                <a:lnTo>
                  <a:pt x="150498" y="20806"/>
                </a:lnTo>
                <a:lnTo>
                  <a:pt x="193918" y="33287"/>
                </a:lnTo>
                <a:lnTo>
                  <a:pt x="236381" y="48733"/>
                </a:lnTo>
                <a:lnTo>
                  <a:pt x="277756" y="67214"/>
                </a:lnTo>
                <a:lnTo>
                  <a:pt x="317909" y="88800"/>
                </a:lnTo>
                <a:lnTo>
                  <a:pt x="356710" y="113560"/>
                </a:lnTo>
                <a:lnTo>
                  <a:pt x="394026" y="141565"/>
                </a:lnTo>
                <a:lnTo>
                  <a:pt x="429724" y="172885"/>
                </a:lnTo>
                <a:lnTo>
                  <a:pt x="463674" y="207589"/>
                </a:lnTo>
                <a:lnTo>
                  <a:pt x="495741" y="245746"/>
                </a:lnTo>
                <a:lnTo>
                  <a:pt x="525795" y="287428"/>
                </a:lnTo>
                <a:lnTo>
                  <a:pt x="553704" y="332704"/>
                </a:lnTo>
                <a:lnTo>
                  <a:pt x="578098" y="376904"/>
                </a:lnTo>
                <a:lnTo>
                  <a:pt x="600514" y="420519"/>
                </a:lnTo>
                <a:lnTo>
                  <a:pt x="621869" y="463473"/>
                </a:lnTo>
                <a:lnTo>
                  <a:pt x="643082" y="505691"/>
                </a:lnTo>
                <a:lnTo>
                  <a:pt x="665071" y="547096"/>
                </a:lnTo>
                <a:lnTo>
                  <a:pt x="688755" y="587612"/>
                </a:lnTo>
                <a:lnTo>
                  <a:pt x="715053" y="627164"/>
                </a:lnTo>
                <a:lnTo>
                  <a:pt x="744882" y="665675"/>
                </a:lnTo>
                <a:lnTo>
                  <a:pt x="779161" y="703069"/>
                </a:lnTo>
                <a:lnTo>
                  <a:pt x="816843" y="736798"/>
                </a:lnTo>
                <a:lnTo>
                  <a:pt x="855866" y="765426"/>
                </a:lnTo>
                <a:lnTo>
                  <a:pt x="896130" y="789556"/>
                </a:lnTo>
                <a:lnTo>
                  <a:pt x="937535" y="809793"/>
                </a:lnTo>
                <a:lnTo>
                  <a:pt x="979980" y="826740"/>
                </a:lnTo>
                <a:lnTo>
                  <a:pt x="1023365" y="841001"/>
                </a:lnTo>
                <a:lnTo>
                  <a:pt x="1067589" y="853179"/>
                </a:lnTo>
                <a:lnTo>
                  <a:pt x="1112553" y="863877"/>
                </a:lnTo>
                <a:lnTo>
                  <a:pt x="1250878" y="893131"/>
                </a:lnTo>
                <a:lnTo>
                  <a:pt x="1297796" y="903948"/>
                </a:lnTo>
                <a:lnTo>
                  <a:pt x="1344952" y="916303"/>
                </a:lnTo>
                <a:lnTo>
                  <a:pt x="1392244" y="930800"/>
                </a:lnTo>
                <a:lnTo>
                  <a:pt x="1437523" y="946386"/>
                </a:lnTo>
                <a:lnTo>
                  <a:pt x="1483218" y="963408"/>
                </a:lnTo>
                <a:lnTo>
                  <a:pt x="1528689" y="982154"/>
                </a:lnTo>
                <a:lnTo>
                  <a:pt x="1573299" y="1002911"/>
                </a:lnTo>
                <a:lnTo>
                  <a:pt x="1616407" y="1025966"/>
                </a:lnTo>
                <a:lnTo>
                  <a:pt x="1657374" y="1051608"/>
                </a:lnTo>
                <a:lnTo>
                  <a:pt x="1695561" y="1080124"/>
                </a:lnTo>
                <a:lnTo>
                  <a:pt x="1730329" y="1111801"/>
                </a:lnTo>
                <a:lnTo>
                  <a:pt x="1761037" y="1146928"/>
                </a:lnTo>
                <a:lnTo>
                  <a:pt x="1787048" y="1185791"/>
                </a:lnTo>
                <a:lnTo>
                  <a:pt x="1807722" y="1228678"/>
                </a:lnTo>
                <a:lnTo>
                  <a:pt x="1822419" y="1275877"/>
                </a:lnTo>
                <a:lnTo>
                  <a:pt x="1830197" y="1320950"/>
                </a:lnTo>
                <a:lnTo>
                  <a:pt x="1833049" y="1366355"/>
                </a:lnTo>
                <a:lnTo>
                  <a:pt x="1831303" y="1411944"/>
                </a:lnTo>
                <a:lnTo>
                  <a:pt x="1825290" y="1457571"/>
                </a:lnTo>
                <a:lnTo>
                  <a:pt x="1824034" y="1463313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7622" y="0"/>
            <a:ext cx="886460" cy="2292985"/>
          </a:xfrm>
          <a:custGeom>
            <a:avLst/>
            <a:gdLst/>
            <a:ahLst/>
            <a:cxnLst/>
            <a:rect l="l" t="t" r="r" b="b"/>
            <a:pathLst>
              <a:path w="886459" h="2292985">
                <a:moveTo>
                  <a:pt x="886377" y="2292376"/>
                </a:moveTo>
                <a:lnTo>
                  <a:pt x="845553" y="2280184"/>
                </a:lnTo>
                <a:lnTo>
                  <a:pt x="801856" y="2265034"/>
                </a:lnTo>
                <a:lnTo>
                  <a:pt x="758919" y="2248012"/>
                </a:lnTo>
                <a:lnTo>
                  <a:pt x="716869" y="2229159"/>
                </a:lnTo>
                <a:lnTo>
                  <a:pt x="675833" y="2208511"/>
                </a:lnTo>
                <a:lnTo>
                  <a:pt x="635939" y="2186110"/>
                </a:lnTo>
                <a:lnTo>
                  <a:pt x="597313" y="2161995"/>
                </a:lnTo>
                <a:lnTo>
                  <a:pt x="560083" y="2136203"/>
                </a:lnTo>
                <a:lnTo>
                  <a:pt x="524376" y="2108776"/>
                </a:lnTo>
                <a:lnTo>
                  <a:pt x="490319" y="2079751"/>
                </a:lnTo>
                <a:lnTo>
                  <a:pt x="458040" y="2049168"/>
                </a:lnTo>
                <a:lnTo>
                  <a:pt x="426500" y="2015762"/>
                </a:lnTo>
                <a:lnTo>
                  <a:pt x="397161" y="1980759"/>
                </a:lnTo>
                <a:lnTo>
                  <a:pt x="370167" y="1944204"/>
                </a:lnTo>
                <a:lnTo>
                  <a:pt x="345660" y="1906140"/>
                </a:lnTo>
                <a:lnTo>
                  <a:pt x="323783" y="1866612"/>
                </a:lnTo>
                <a:lnTo>
                  <a:pt x="304679" y="1825664"/>
                </a:lnTo>
                <a:lnTo>
                  <a:pt x="288491" y="1783339"/>
                </a:lnTo>
                <a:lnTo>
                  <a:pt x="275361" y="1739683"/>
                </a:lnTo>
                <a:lnTo>
                  <a:pt x="265433" y="1694738"/>
                </a:lnTo>
                <a:lnTo>
                  <a:pt x="258850" y="1648549"/>
                </a:lnTo>
                <a:lnTo>
                  <a:pt x="255753" y="1601159"/>
                </a:lnTo>
                <a:lnTo>
                  <a:pt x="256287" y="1552614"/>
                </a:lnTo>
                <a:lnTo>
                  <a:pt x="260593" y="1502957"/>
                </a:lnTo>
                <a:lnTo>
                  <a:pt x="268815" y="1452231"/>
                </a:lnTo>
                <a:lnTo>
                  <a:pt x="281096" y="1400482"/>
                </a:lnTo>
                <a:lnTo>
                  <a:pt x="295101" y="1351978"/>
                </a:lnTo>
                <a:lnTo>
                  <a:pt x="310091" y="1305287"/>
                </a:lnTo>
                <a:lnTo>
                  <a:pt x="325364" y="1259813"/>
                </a:lnTo>
                <a:lnTo>
                  <a:pt x="340217" y="1214961"/>
                </a:lnTo>
                <a:lnTo>
                  <a:pt x="353946" y="1170134"/>
                </a:lnTo>
                <a:lnTo>
                  <a:pt x="365848" y="1124737"/>
                </a:lnTo>
                <a:lnTo>
                  <a:pt x="375220" y="1078174"/>
                </a:lnTo>
                <a:lnTo>
                  <a:pt x="381359" y="1029850"/>
                </a:lnTo>
                <a:lnTo>
                  <a:pt x="383562" y="979169"/>
                </a:lnTo>
                <a:lnTo>
                  <a:pt x="380767" y="928673"/>
                </a:lnTo>
                <a:lnTo>
                  <a:pt x="373416" y="880837"/>
                </a:lnTo>
                <a:lnTo>
                  <a:pt x="362008" y="835302"/>
                </a:lnTo>
                <a:lnTo>
                  <a:pt x="347040" y="791715"/>
                </a:lnTo>
                <a:lnTo>
                  <a:pt x="329010" y="749718"/>
                </a:lnTo>
                <a:lnTo>
                  <a:pt x="308416" y="708956"/>
                </a:lnTo>
                <a:lnTo>
                  <a:pt x="285755" y="669073"/>
                </a:lnTo>
                <a:lnTo>
                  <a:pt x="261525" y="629714"/>
                </a:lnTo>
                <a:lnTo>
                  <a:pt x="236224" y="590522"/>
                </a:lnTo>
                <a:lnTo>
                  <a:pt x="210350" y="551141"/>
                </a:lnTo>
                <a:lnTo>
                  <a:pt x="184400" y="511216"/>
                </a:lnTo>
                <a:lnTo>
                  <a:pt x="158873" y="470392"/>
                </a:lnTo>
                <a:lnTo>
                  <a:pt x="134265" y="428311"/>
                </a:lnTo>
                <a:lnTo>
                  <a:pt x="111074" y="384619"/>
                </a:lnTo>
                <a:lnTo>
                  <a:pt x="90079" y="341581"/>
                </a:lnTo>
                <a:lnTo>
                  <a:pt x="69804" y="297233"/>
                </a:lnTo>
                <a:lnTo>
                  <a:pt x="50906" y="251824"/>
                </a:lnTo>
                <a:lnTo>
                  <a:pt x="34039" y="205602"/>
                </a:lnTo>
                <a:lnTo>
                  <a:pt x="19860" y="158817"/>
                </a:lnTo>
                <a:lnTo>
                  <a:pt x="9023" y="111717"/>
                </a:lnTo>
                <a:lnTo>
                  <a:pt x="2185" y="64551"/>
                </a:lnTo>
                <a:lnTo>
                  <a:pt x="0" y="17567"/>
                </a:lnTo>
                <a:lnTo>
                  <a:pt x="1178" y="0"/>
                </a:lnTo>
                <a:lnTo>
                  <a:pt x="886377" y="0"/>
                </a:lnTo>
                <a:lnTo>
                  <a:pt x="886377" y="2292376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183" y="1601949"/>
            <a:ext cx="5946216" cy="31325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6250" y="270517"/>
            <a:ext cx="7061200" cy="774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600" i="1" spc="235" dirty="0">
                <a:latin typeface="Arial"/>
                <a:cs typeface="Arial"/>
              </a:rPr>
              <a:t>F</a:t>
            </a:r>
            <a:r>
              <a:rPr sz="2600" i="1" spc="-75" dirty="0">
                <a:latin typeface="Arial"/>
                <a:cs typeface="Arial"/>
              </a:rPr>
              <a:t>orm</a:t>
            </a:r>
            <a:r>
              <a:rPr sz="2600" i="1" spc="-35" dirty="0">
                <a:latin typeface="Arial"/>
                <a:cs typeface="Arial"/>
              </a:rPr>
              <a:t> </a:t>
            </a:r>
            <a:r>
              <a:rPr sz="2600" i="1" spc="175" dirty="0">
                <a:latin typeface="Arial"/>
                <a:cs typeface="Arial"/>
              </a:rPr>
              <a:t>-</a:t>
            </a:r>
            <a:r>
              <a:rPr sz="2300" spc="-65" dirty="0">
                <a:latin typeface="Tahoma"/>
                <a:cs typeface="Tahoma"/>
              </a:rPr>
              <a:t>I</a:t>
            </a:r>
            <a:r>
              <a:rPr sz="2300" spc="-130" dirty="0">
                <a:latin typeface="Tahoma"/>
                <a:cs typeface="Tahoma"/>
              </a:rPr>
              <a:t>n</a:t>
            </a:r>
            <a:r>
              <a:rPr sz="2300" dirty="0">
                <a:latin typeface="Tahoma"/>
                <a:cs typeface="Tahoma"/>
              </a:rPr>
              <a:t>v</a:t>
            </a:r>
            <a:r>
              <a:rPr sz="2300" spc="35" dirty="0">
                <a:latin typeface="Tahoma"/>
                <a:cs typeface="Tahoma"/>
              </a:rPr>
              <a:t>ol</a:t>
            </a:r>
            <a:r>
              <a:rPr sz="2300" spc="15" dirty="0">
                <a:latin typeface="Tahoma"/>
                <a:cs typeface="Tahoma"/>
              </a:rPr>
              <a:t>v</a:t>
            </a:r>
            <a:r>
              <a:rPr sz="2300" spc="-20" dirty="0">
                <a:latin typeface="Tahoma"/>
                <a:cs typeface="Tahoma"/>
              </a:rPr>
              <a:t>es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10" dirty="0">
                <a:latin typeface="Tahoma"/>
                <a:cs typeface="Tahoma"/>
              </a:rPr>
              <a:t>presenting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-45" dirty="0">
                <a:latin typeface="Tahoma"/>
                <a:cs typeface="Tahoma"/>
              </a:rPr>
              <a:t>a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30" dirty="0">
                <a:latin typeface="Tahoma"/>
                <a:cs typeface="Tahoma"/>
              </a:rPr>
              <a:t>form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55" dirty="0">
                <a:latin typeface="Tahoma"/>
                <a:cs typeface="Tahoma"/>
              </a:rPr>
              <a:t>to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35" dirty="0">
                <a:latin typeface="Tahoma"/>
                <a:cs typeface="Tahoma"/>
              </a:rPr>
              <a:t>collect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-5" dirty="0">
                <a:latin typeface="Tahoma"/>
                <a:cs typeface="Tahoma"/>
              </a:rPr>
              <a:t>user-input,  validate,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10" dirty="0">
                <a:latin typeface="Tahoma"/>
                <a:cs typeface="Tahoma"/>
              </a:rPr>
              <a:t>process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-15" dirty="0">
                <a:latin typeface="Tahoma"/>
                <a:cs typeface="Tahoma"/>
              </a:rPr>
              <a:t>and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20" dirty="0">
                <a:latin typeface="Tahoma"/>
                <a:cs typeface="Tahoma"/>
              </a:rPr>
              <a:t>post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55" dirty="0">
                <a:latin typeface="Tahoma"/>
                <a:cs typeface="Tahoma"/>
              </a:rPr>
              <a:t>to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25" dirty="0">
                <a:latin typeface="Tahoma"/>
                <a:cs typeface="Tahoma"/>
              </a:rPr>
              <a:t>the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10" dirty="0">
                <a:latin typeface="Tahoma"/>
                <a:cs typeface="Tahoma"/>
              </a:rPr>
              <a:t>bac</a:t>
            </a:r>
            <a:r>
              <a:rPr sz="2300" spc="-60" dirty="0">
                <a:latin typeface="Tahoma"/>
                <a:cs typeface="Tahoma"/>
              </a:rPr>
              <a:t>k</a:t>
            </a:r>
            <a:r>
              <a:rPr sz="2300" dirty="0">
                <a:latin typeface="Tahoma"/>
                <a:cs typeface="Tahoma"/>
              </a:rPr>
              <a:t>end</a:t>
            </a:r>
            <a:r>
              <a:rPr sz="2300" spc="-275" dirty="0">
                <a:latin typeface="Tahoma"/>
                <a:cs typeface="Tahoma"/>
              </a:rPr>
              <a:t> </a:t>
            </a:r>
            <a:r>
              <a:rPr sz="2300" spc="20" dirty="0">
                <a:latin typeface="Tahoma"/>
                <a:cs typeface="Tahoma"/>
              </a:rPr>
              <a:t>ser</a:t>
            </a:r>
            <a:r>
              <a:rPr sz="2300" spc="-5" dirty="0">
                <a:latin typeface="Tahoma"/>
                <a:cs typeface="Tahoma"/>
              </a:rPr>
              <a:t>v</a:t>
            </a:r>
            <a:r>
              <a:rPr sz="2300" spc="45" dirty="0">
                <a:latin typeface="Tahoma"/>
                <a:cs typeface="Tahoma"/>
              </a:rPr>
              <a:t>er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6750" y="1204131"/>
            <a:ext cx="2105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842F"/>
                </a:solidFill>
                <a:latin typeface="Comic Sans MS"/>
                <a:cs typeface="Comic Sans MS"/>
              </a:rPr>
              <a:t>Contact</a:t>
            </a:r>
            <a:r>
              <a:rPr sz="1800" b="1" spc="-5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1800" b="1" spc="-5" dirty="0">
                <a:solidFill>
                  <a:srgbClr val="FF842F"/>
                </a:solidFill>
                <a:latin typeface="Comic Sans MS"/>
                <a:cs typeface="Comic Sans MS"/>
              </a:rPr>
              <a:t>Form</a:t>
            </a:r>
            <a:r>
              <a:rPr sz="1800" b="1" spc="-4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1800" b="1" spc="-5" dirty="0">
                <a:solidFill>
                  <a:srgbClr val="FF842F"/>
                </a:solidFill>
                <a:latin typeface="Comic Sans MS"/>
                <a:cs typeface="Comic Sans MS"/>
              </a:rPr>
              <a:t>Page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4" y="55844"/>
            <a:ext cx="556562" cy="3350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AFA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8030" cy="1677035"/>
          </a:xfrm>
          <a:custGeom>
            <a:avLst/>
            <a:gdLst/>
            <a:ahLst/>
            <a:cxnLst/>
            <a:rect l="l" t="t" r="r" b="b"/>
            <a:pathLst>
              <a:path w="2018030" h="1677035">
                <a:moveTo>
                  <a:pt x="0" y="1676528"/>
                </a:moveTo>
                <a:lnTo>
                  <a:pt x="0" y="0"/>
                </a:lnTo>
                <a:lnTo>
                  <a:pt x="2017708" y="0"/>
                </a:lnTo>
                <a:lnTo>
                  <a:pt x="2001153" y="60540"/>
                </a:lnTo>
                <a:lnTo>
                  <a:pt x="1985889" y="105306"/>
                </a:lnTo>
                <a:lnTo>
                  <a:pt x="1968417" y="148989"/>
                </a:lnTo>
                <a:lnTo>
                  <a:pt x="1948715" y="191470"/>
                </a:lnTo>
                <a:lnTo>
                  <a:pt x="1926761" y="232633"/>
                </a:lnTo>
                <a:lnTo>
                  <a:pt x="1902533" y="272359"/>
                </a:lnTo>
                <a:lnTo>
                  <a:pt x="1876010" y="310530"/>
                </a:lnTo>
                <a:lnTo>
                  <a:pt x="1847170" y="347029"/>
                </a:lnTo>
                <a:lnTo>
                  <a:pt x="1815990" y="381739"/>
                </a:lnTo>
                <a:lnTo>
                  <a:pt x="1782450" y="414540"/>
                </a:lnTo>
                <a:lnTo>
                  <a:pt x="1746527" y="445317"/>
                </a:lnTo>
                <a:lnTo>
                  <a:pt x="1708199" y="473950"/>
                </a:lnTo>
                <a:lnTo>
                  <a:pt x="1667446" y="500322"/>
                </a:lnTo>
                <a:lnTo>
                  <a:pt x="1624244" y="524315"/>
                </a:lnTo>
                <a:lnTo>
                  <a:pt x="1578572" y="545812"/>
                </a:lnTo>
                <a:lnTo>
                  <a:pt x="1530409" y="564694"/>
                </a:lnTo>
                <a:lnTo>
                  <a:pt x="1479732" y="580845"/>
                </a:lnTo>
                <a:lnTo>
                  <a:pt x="1426520" y="594146"/>
                </a:lnTo>
                <a:lnTo>
                  <a:pt x="1374532" y="604833"/>
                </a:lnTo>
                <a:lnTo>
                  <a:pt x="1323648" y="613817"/>
                </a:lnTo>
                <a:lnTo>
                  <a:pt x="1224509" y="629729"/>
                </a:lnTo>
                <a:lnTo>
                  <a:pt x="1175909" y="638188"/>
                </a:lnTo>
                <a:lnTo>
                  <a:pt x="1127728" y="648000"/>
                </a:lnTo>
                <a:lnTo>
                  <a:pt x="1079794" y="659931"/>
                </a:lnTo>
                <a:lnTo>
                  <a:pt x="1031935" y="674745"/>
                </a:lnTo>
                <a:lnTo>
                  <a:pt x="983980" y="693206"/>
                </a:lnTo>
                <a:lnTo>
                  <a:pt x="935756" y="716080"/>
                </a:lnTo>
                <a:lnTo>
                  <a:pt x="891124" y="742312"/>
                </a:lnTo>
                <a:lnTo>
                  <a:pt x="850543" y="771080"/>
                </a:lnTo>
                <a:lnTo>
                  <a:pt x="813584" y="802165"/>
                </a:lnTo>
                <a:lnTo>
                  <a:pt x="779823" y="835354"/>
                </a:lnTo>
                <a:lnTo>
                  <a:pt x="748831" y="870430"/>
                </a:lnTo>
                <a:lnTo>
                  <a:pt x="720183" y="907177"/>
                </a:lnTo>
                <a:lnTo>
                  <a:pt x="693451" y="945380"/>
                </a:lnTo>
                <a:lnTo>
                  <a:pt x="668210" y="984824"/>
                </a:lnTo>
                <a:lnTo>
                  <a:pt x="644032" y="1025292"/>
                </a:lnTo>
                <a:lnTo>
                  <a:pt x="620491" y="1066569"/>
                </a:lnTo>
                <a:lnTo>
                  <a:pt x="573613" y="1150686"/>
                </a:lnTo>
                <a:lnTo>
                  <a:pt x="549423" y="1193096"/>
                </a:lnTo>
                <a:lnTo>
                  <a:pt x="524163" y="1235452"/>
                </a:lnTo>
                <a:lnTo>
                  <a:pt x="497407" y="1277538"/>
                </a:lnTo>
                <a:lnTo>
                  <a:pt x="468727" y="1319139"/>
                </a:lnTo>
                <a:lnTo>
                  <a:pt x="440443" y="1357666"/>
                </a:lnTo>
                <a:lnTo>
                  <a:pt x="410889" y="1396251"/>
                </a:lnTo>
                <a:lnTo>
                  <a:pt x="380002" y="1434384"/>
                </a:lnTo>
                <a:lnTo>
                  <a:pt x="347723" y="1471551"/>
                </a:lnTo>
                <a:lnTo>
                  <a:pt x="313988" y="1507244"/>
                </a:lnTo>
                <a:lnTo>
                  <a:pt x="278738" y="1540950"/>
                </a:lnTo>
                <a:lnTo>
                  <a:pt x="241911" y="1572158"/>
                </a:lnTo>
                <a:lnTo>
                  <a:pt x="203444" y="1600357"/>
                </a:lnTo>
                <a:lnTo>
                  <a:pt x="163278" y="1625036"/>
                </a:lnTo>
                <a:lnTo>
                  <a:pt x="121351" y="1645684"/>
                </a:lnTo>
                <a:lnTo>
                  <a:pt x="77601" y="1661790"/>
                </a:lnTo>
                <a:lnTo>
                  <a:pt x="31967" y="1672842"/>
                </a:lnTo>
                <a:lnTo>
                  <a:pt x="0" y="167652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93524" y="3899279"/>
            <a:ext cx="2251075" cy="1244600"/>
          </a:xfrm>
          <a:custGeom>
            <a:avLst/>
            <a:gdLst/>
            <a:ahLst/>
            <a:cxnLst/>
            <a:rect l="l" t="t" r="r" b="b"/>
            <a:pathLst>
              <a:path w="2251075" h="1244600">
                <a:moveTo>
                  <a:pt x="2250475" y="1244220"/>
                </a:moveTo>
                <a:lnTo>
                  <a:pt x="21754" y="1244220"/>
                </a:lnTo>
                <a:lnTo>
                  <a:pt x="7420" y="1209787"/>
                </a:lnTo>
                <a:lnTo>
                  <a:pt x="0" y="1167985"/>
                </a:lnTo>
                <a:lnTo>
                  <a:pt x="4854" y="1125680"/>
                </a:lnTo>
                <a:lnTo>
                  <a:pt x="23107" y="1087118"/>
                </a:lnTo>
                <a:lnTo>
                  <a:pt x="51700" y="1055443"/>
                </a:lnTo>
                <a:lnTo>
                  <a:pt x="87512" y="1030495"/>
                </a:lnTo>
                <a:lnTo>
                  <a:pt x="127422" y="1012117"/>
                </a:lnTo>
                <a:lnTo>
                  <a:pt x="173502" y="996942"/>
                </a:lnTo>
                <a:lnTo>
                  <a:pt x="220184" y="984870"/>
                </a:lnTo>
                <a:lnTo>
                  <a:pt x="267352" y="975309"/>
                </a:lnTo>
                <a:lnTo>
                  <a:pt x="314891" y="967671"/>
                </a:lnTo>
                <a:lnTo>
                  <a:pt x="362683" y="961367"/>
                </a:lnTo>
                <a:lnTo>
                  <a:pt x="506426" y="944561"/>
                </a:lnTo>
                <a:lnTo>
                  <a:pt x="554076" y="937697"/>
                </a:lnTo>
                <a:lnTo>
                  <a:pt x="601399" y="929220"/>
                </a:lnTo>
                <a:lnTo>
                  <a:pt x="648281" y="918540"/>
                </a:lnTo>
                <a:lnTo>
                  <a:pt x="694605" y="905069"/>
                </a:lnTo>
                <a:lnTo>
                  <a:pt x="745329" y="885574"/>
                </a:lnTo>
                <a:lnTo>
                  <a:pt x="791858" y="862025"/>
                </a:lnTo>
                <a:lnTo>
                  <a:pt x="834614" y="834750"/>
                </a:lnTo>
                <a:lnTo>
                  <a:pt x="874015" y="804080"/>
                </a:lnTo>
                <a:lnTo>
                  <a:pt x="910481" y="770343"/>
                </a:lnTo>
                <a:lnTo>
                  <a:pt x="944430" y="733869"/>
                </a:lnTo>
                <a:lnTo>
                  <a:pt x="976282" y="694986"/>
                </a:lnTo>
                <a:lnTo>
                  <a:pt x="1006456" y="654025"/>
                </a:lnTo>
                <a:lnTo>
                  <a:pt x="1035372" y="611314"/>
                </a:lnTo>
                <a:lnTo>
                  <a:pt x="1063448" y="567182"/>
                </a:lnTo>
                <a:lnTo>
                  <a:pt x="1091105" y="521959"/>
                </a:lnTo>
                <a:lnTo>
                  <a:pt x="1116319" y="482148"/>
                </a:lnTo>
                <a:lnTo>
                  <a:pt x="1144105" y="442231"/>
                </a:lnTo>
                <a:lnTo>
                  <a:pt x="1174297" y="402472"/>
                </a:lnTo>
                <a:lnTo>
                  <a:pt x="1206728" y="363135"/>
                </a:lnTo>
                <a:lnTo>
                  <a:pt x="1241232" y="324485"/>
                </a:lnTo>
                <a:lnTo>
                  <a:pt x="1277640" y="286786"/>
                </a:lnTo>
                <a:lnTo>
                  <a:pt x="1315787" y="250301"/>
                </a:lnTo>
                <a:lnTo>
                  <a:pt x="1355504" y="215296"/>
                </a:lnTo>
                <a:lnTo>
                  <a:pt x="1396627" y="182035"/>
                </a:lnTo>
                <a:lnTo>
                  <a:pt x="1438986" y="150781"/>
                </a:lnTo>
                <a:lnTo>
                  <a:pt x="1482416" y="121800"/>
                </a:lnTo>
                <a:lnTo>
                  <a:pt x="1526750" y="95354"/>
                </a:lnTo>
                <a:lnTo>
                  <a:pt x="1571820" y="71709"/>
                </a:lnTo>
                <a:lnTo>
                  <a:pt x="1617460" y="51129"/>
                </a:lnTo>
                <a:lnTo>
                  <a:pt x="1663503" y="33877"/>
                </a:lnTo>
                <a:lnTo>
                  <a:pt x="1709782" y="20219"/>
                </a:lnTo>
                <a:lnTo>
                  <a:pt x="1749315" y="11546"/>
                </a:lnTo>
                <a:lnTo>
                  <a:pt x="1789476" y="5404"/>
                </a:lnTo>
                <a:lnTo>
                  <a:pt x="1830224" y="1615"/>
                </a:lnTo>
                <a:lnTo>
                  <a:pt x="1871517" y="0"/>
                </a:lnTo>
                <a:lnTo>
                  <a:pt x="1913314" y="379"/>
                </a:lnTo>
                <a:lnTo>
                  <a:pt x="1955575" y="2574"/>
                </a:lnTo>
                <a:lnTo>
                  <a:pt x="1998258" y="6407"/>
                </a:lnTo>
                <a:lnTo>
                  <a:pt x="2041321" y="11698"/>
                </a:lnTo>
                <a:lnTo>
                  <a:pt x="2084723" y="18270"/>
                </a:lnTo>
                <a:lnTo>
                  <a:pt x="2128424" y="25942"/>
                </a:lnTo>
                <a:lnTo>
                  <a:pt x="2172381" y="34537"/>
                </a:lnTo>
                <a:lnTo>
                  <a:pt x="2216554" y="43875"/>
                </a:lnTo>
                <a:lnTo>
                  <a:pt x="2250475" y="51449"/>
                </a:lnTo>
                <a:lnTo>
                  <a:pt x="2250475" y="1244220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8200" y="0"/>
              <a:ext cx="4495799" cy="2491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91650"/>
              <a:ext cx="4648199" cy="26518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40905" y="643148"/>
              <a:ext cx="1367155" cy="521334"/>
            </a:xfrm>
            <a:custGeom>
              <a:avLst/>
              <a:gdLst/>
              <a:ahLst/>
              <a:cxnLst/>
              <a:rect l="l" t="t" r="r" b="b"/>
              <a:pathLst>
                <a:path w="1367154" h="521334">
                  <a:moveTo>
                    <a:pt x="0" y="520802"/>
                  </a:moveTo>
                  <a:lnTo>
                    <a:pt x="68011" y="513488"/>
                  </a:lnTo>
                  <a:lnTo>
                    <a:pt x="130491" y="503770"/>
                  </a:lnTo>
                  <a:lnTo>
                    <a:pt x="189335" y="491712"/>
                  </a:lnTo>
                  <a:lnTo>
                    <a:pt x="244845" y="477509"/>
                  </a:lnTo>
                  <a:lnTo>
                    <a:pt x="297325" y="461356"/>
                  </a:lnTo>
                  <a:lnTo>
                    <a:pt x="347077" y="443448"/>
                  </a:lnTo>
                  <a:lnTo>
                    <a:pt x="394404" y="423979"/>
                  </a:lnTo>
                  <a:lnTo>
                    <a:pt x="439610" y="403146"/>
                  </a:lnTo>
                  <a:lnTo>
                    <a:pt x="482998" y="381143"/>
                  </a:lnTo>
                  <a:lnTo>
                    <a:pt x="524871" y="358164"/>
                  </a:lnTo>
                  <a:lnTo>
                    <a:pt x="565531" y="334406"/>
                  </a:lnTo>
                  <a:lnTo>
                    <a:pt x="605282" y="310063"/>
                  </a:lnTo>
                  <a:lnTo>
                    <a:pt x="644427" y="285329"/>
                  </a:lnTo>
                  <a:lnTo>
                    <a:pt x="683269" y="260401"/>
                  </a:lnTo>
                  <a:lnTo>
                    <a:pt x="722111" y="235472"/>
                  </a:lnTo>
                  <a:lnTo>
                    <a:pt x="761256" y="210739"/>
                  </a:lnTo>
                  <a:lnTo>
                    <a:pt x="801007" y="186395"/>
                  </a:lnTo>
                  <a:lnTo>
                    <a:pt x="841667" y="162637"/>
                  </a:lnTo>
                  <a:lnTo>
                    <a:pt x="883540" y="139659"/>
                  </a:lnTo>
                  <a:lnTo>
                    <a:pt x="926928" y="117655"/>
                  </a:lnTo>
                  <a:lnTo>
                    <a:pt x="972134" y="96822"/>
                  </a:lnTo>
                  <a:lnTo>
                    <a:pt x="1019461" y="77354"/>
                  </a:lnTo>
                  <a:lnTo>
                    <a:pt x="1069213" y="59446"/>
                  </a:lnTo>
                  <a:lnTo>
                    <a:pt x="1121693" y="43293"/>
                  </a:lnTo>
                  <a:lnTo>
                    <a:pt x="1177203" y="29090"/>
                  </a:lnTo>
                  <a:lnTo>
                    <a:pt x="1236046" y="17032"/>
                  </a:lnTo>
                  <a:lnTo>
                    <a:pt x="1298527" y="7314"/>
                  </a:lnTo>
                  <a:lnTo>
                    <a:pt x="1364947" y="131"/>
                  </a:lnTo>
                  <a:lnTo>
                    <a:pt x="136653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6609" y="1084816"/>
              <a:ext cx="163345" cy="1633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8394" y="558937"/>
              <a:ext cx="163345" cy="16334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86347" y="3770406"/>
              <a:ext cx="1155065" cy="594360"/>
            </a:xfrm>
            <a:custGeom>
              <a:avLst/>
              <a:gdLst/>
              <a:ahLst/>
              <a:cxnLst/>
              <a:rect l="l" t="t" r="r" b="b"/>
              <a:pathLst>
                <a:path w="1155064" h="594360">
                  <a:moveTo>
                    <a:pt x="0" y="594137"/>
                  </a:moveTo>
                  <a:lnTo>
                    <a:pt x="40964" y="587940"/>
                  </a:lnTo>
                  <a:lnTo>
                    <a:pt x="82127" y="579824"/>
                  </a:lnTo>
                  <a:lnTo>
                    <a:pt x="146740" y="562913"/>
                  </a:lnTo>
                  <a:lnTo>
                    <a:pt x="195137" y="546590"/>
                  </a:lnTo>
                  <a:lnTo>
                    <a:pt x="240891" y="528025"/>
                  </a:lnTo>
                  <a:lnTo>
                    <a:pt x="284267" y="507443"/>
                  </a:lnTo>
                  <a:lnTo>
                    <a:pt x="331268" y="481739"/>
                  </a:lnTo>
                  <a:lnTo>
                    <a:pt x="375901" y="454027"/>
                  </a:lnTo>
                  <a:lnTo>
                    <a:pt x="418563" y="424643"/>
                  </a:lnTo>
                  <a:lnTo>
                    <a:pt x="459647" y="393920"/>
                  </a:lnTo>
                  <a:lnTo>
                    <a:pt x="499548" y="362194"/>
                  </a:lnTo>
                  <a:lnTo>
                    <a:pt x="538659" y="329798"/>
                  </a:lnTo>
                  <a:lnTo>
                    <a:pt x="577377" y="297068"/>
                  </a:lnTo>
                  <a:lnTo>
                    <a:pt x="616095" y="264338"/>
                  </a:lnTo>
                  <a:lnTo>
                    <a:pt x="655206" y="231943"/>
                  </a:lnTo>
                  <a:lnTo>
                    <a:pt x="695107" y="200217"/>
                  </a:lnTo>
                  <a:lnTo>
                    <a:pt x="736191" y="169494"/>
                  </a:lnTo>
                  <a:lnTo>
                    <a:pt x="778853" y="140109"/>
                  </a:lnTo>
                  <a:lnTo>
                    <a:pt x="823486" y="112398"/>
                  </a:lnTo>
                  <a:lnTo>
                    <a:pt x="870486" y="86693"/>
                  </a:lnTo>
                  <a:lnTo>
                    <a:pt x="913863" y="66111"/>
                  </a:lnTo>
                  <a:lnTo>
                    <a:pt x="959617" y="47547"/>
                  </a:lnTo>
                  <a:lnTo>
                    <a:pt x="1008014" y="31223"/>
                  </a:lnTo>
                  <a:lnTo>
                    <a:pt x="1059316" y="17365"/>
                  </a:lnTo>
                  <a:lnTo>
                    <a:pt x="1099860" y="8724"/>
                  </a:lnTo>
                  <a:lnTo>
                    <a:pt x="1142298" y="1690"/>
                  </a:lnTo>
                  <a:lnTo>
                    <a:pt x="1149564" y="681"/>
                  </a:lnTo>
                  <a:lnTo>
                    <a:pt x="1154754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2188" y="4286815"/>
              <a:ext cx="163208" cy="163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2052" y="3684925"/>
              <a:ext cx="163208" cy="1632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591899" cy="4118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047675" y="830203"/>
            <a:ext cx="13868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i="1" spc="-20" dirty="0">
                <a:latin typeface="Arial"/>
                <a:cs typeface="Arial"/>
              </a:rPr>
              <a:t>Log</a:t>
            </a:r>
            <a:r>
              <a:rPr sz="3700" i="1" spc="-135" dirty="0">
                <a:latin typeface="Arial"/>
                <a:cs typeface="Arial"/>
              </a:rPr>
              <a:t> </a:t>
            </a:r>
            <a:r>
              <a:rPr sz="3700" i="1" spc="265" dirty="0">
                <a:latin typeface="Arial"/>
                <a:cs typeface="Arial"/>
              </a:rPr>
              <a:t>In</a:t>
            </a:r>
            <a:endParaRPr sz="3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0325" y="3470954"/>
            <a:ext cx="16700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i="1" spc="-110" dirty="0">
                <a:latin typeface="Arial"/>
                <a:cs typeface="Arial"/>
              </a:rPr>
              <a:t>Sign</a:t>
            </a:r>
            <a:r>
              <a:rPr sz="3700" i="1" spc="-130" dirty="0">
                <a:latin typeface="Arial"/>
                <a:cs typeface="Arial"/>
              </a:rPr>
              <a:t> </a:t>
            </a:r>
            <a:r>
              <a:rPr sz="3700" i="1" spc="125" dirty="0">
                <a:latin typeface="Arial"/>
                <a:cs typeface="Arial"/>
              </a:rPr>
              <a:t>Up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00387"/>
            <a:ext cx="1737360" cy="1243330"/>
          </a:xfrm>
          <a:custGeom>
            <a:avLst/>
            <a:gdLst/>
            <a:ahLst/>
            <a:cxnLst/>
            <a:rect l="l" t="t" r="r" b="b"/>
            <a:pathLst>
              <a:path w="1737360" h="1243329">
                <a:moveTo>
                  <a:pt x="1736815" y="1243111"/>
                </a:moveTo>
                <a:lnTo>
                  <a:pt x="0" y="1243111"/>
                </a:lnTo>
                <a:lnTo>
                  <a:pt x="0" y="0"/>
                </a:lnTo>
                <a:lnTo>
                  <a:pt x="72948" y="13904"/>
                </a:lnTo>
                <a:lnTo>
                  <a:pt x="116368" y="26385"/>
                </a:lnTo>
                <a:lnTo>
                  <a:pt x="158831" y="41831"/>
                </a:lnTo>
                <a:lnTo>
                  <a:pt x="200205" y="60312"/>
                </a:lnTo>
                <a:lnTo>
                  <a:pt x="240359" y="81898"/>
                </a:lnTo>
                <a:lnTo>
                  <a:pt x="279160" y="106659"/>
                </a:lnTo>
                <a:lnTo>
                  <a:pt x="316476" y="134664"/>
                </a:lnTo>
                <a:lnTo>
                  <a:pt x="352174" y="165983"/>
                </a:lnTo>
                <a:lnTo>
                  <a:pt x="386123" y="200687"/>
                </a:lnTo>
                <a:lnTo>
                  <a:pt x="418191" y="238845"/>
                </a:lnTo>
                <a:lnTo>
                  <a:pt x="448245" y="280527"/>
                </a:lnTo>
                <a:lnTo>
                  <a:pt x="476154" y="325802"/>
                </a:lnTo>
                <a:lnTo>
                  <a:pt x="500548" y="370002"/>
                </a:lnTo>
                <a:lnTo>
                  <a:pt x="522964" y="413617"/>
                </a:lnTo>
                <a:lnTo>
                  <a:pt x="544319" y="456571"/>
                </a:lnTo>
                <a:lnTo>
                  <a:pt x="565532" y="498789"/>
                </a:lnTo>
                <a:lnTo>
                  <a:pt x="587521" y="540194"/>
                </a:lnTo>
                <a:lnTo>
                  <a:pt x="611205" y="580710"/>
                </a:lnTo>
                <a:lnTo>
                  <a:pt x="637503" y="620262"/>
                </a:lnTo>
                <a:lnTo>
                  <a:pt x="667332" y="658773"/>
                </a:lnTo>
                <a:lnTo>
                  <a:pt x="701611" y="696167"/>
                </a:lnTo>
                <a:lnTo>
                  <a:pt x="739293" y="729896"/>
                </a:lnTo>
                <a:lnTo>
                  <a:pt x="778316" y="758524"/>
                </a:lnTo>
                <a:lnTo>
                  <a:pt x="818580" y="782655"/>
                </a:lnTo>
                <a:lnTo>
                  <a:pt x="859985" y="802892"/>
                </a:lnTo>
                <a:lnTo>
                  <a:pt x="902430" y="819839"/>
                </a:lnTo>
                <a:lnTo>
                  <a:pt x="945815" y="834099"/>
                </a:lnTo>
                <a:lnTo>
                  <a:pt x="990039" y="846277"/>
                </a:lnTo>
                <a:lnTo>
                  <a:pt x="1035003" y="856975"/>
                </a:lnTo>
                <a:lnTo>
                  <a:pt x="1173328" y="886230"/>
                </a:lnTo>
                <a:lnTo>
                  <a:pt x="1220246" y="897046"/>
                </a:lnTo>
                <a:lnTo>
                  <a:pt x="1267402" y="909401"/>
                </a:lnTo>
                <a:lnTo>
                  <a:pt x="1314694" y="923898"/>
                </a:lnTo>
                <a:lnTo>
                  <a:pt x="1359973" y="939485"/>
                </a:lnTo>
                <a:lnTo>
                  <a:pt x="1405668" y="956507"/>
                </a:lnTo>
                <a:lnTo>
                  <a:pt x="1451139" y="975252"/>
                </a:lnTo>
                <a:lnTo>
                  <a:pt x="1495749" y="996009"/>
                </a:lnTo>
                <a:lnTo>
                  <a:pt x="1538857" y="1019065"/>
                </a:lnTo>
                <a:lnTo>
                  <a:pt x="1579824" y="1044707"/>
                </a:lnTo>
                <a:lnTo>
                  <a:pt x="1618011" y="1073222"/>
                </a:lnTo>
                <a:lnTo>
                  <a:pt x="1652779" y="1104900"/>
                </a:lnTo>
                <a:lnTo>
                  <a:pt x="1683487" y="1140026"/>
                </a:lnTo>
                <a:lnTo>
                  <a:pt x="1709498" y="1178889"/>
                </a:lnTo>
                <a:lnTo>
                  <a:pt x="1730172" y="1221776"/>
                </a:lnTo>
                <a:lnTo>
                  <a:pt x="1736815" y="1243111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834" y="0"/>
            <a:ext cx="9135745" cy="3830954"/>
            <a:chOff x="8834" y="0"/>
            <a:chExt cx="9135745" cy="3830954"/>
          </a:xfrm>
        </p:grpSpPr>
        <p:sp>
          <p:nvSpPr>
            <p:cNvPr id="4" name="object 4"/>
            <p:cNvSpPr/>
            <p:nvPr/>
          </p:nvSpPr>
          <p:spPr>
            <a:xfrm>
              <a:off x="8257622" y="0"/>
              <a:ext cx="886460" cy="2292985"/>
            </a:xfrm>
            <a:custGeom>
              <a:avLst/>
              <a:gdLst/>
              <a:ahLst/>
              <a:cxnLst/>
              <a:rect l="l" t="t" r="r" b="b"/>
              <a:pathLst>
                <a:path w="886459" h="2292985">
                  <a:moveTo>
                    <a:pt x="886377" y="2292376"/>
                  </a:moveTo>
                  <a:lnTo>
                    <a:pt x="845553" y="2280184"/>
                  </a:lnTo>
                  <a:lnTo>
                    <a:pt x="801856" y="2265034"/>
                  </a:lnTo>
                  <a:lnTo>
                    <a:pt x="758919" y="2248012"/>
                  </a:lnTo>
                  <a:lnTo>
                    <a:pt x="716869" y="2229159"/>
                  </a:lnTo>
                  <a:lnTo>
                    <a:pt x="675833" y="2208511"/>
                  </a:lnTo>
                  <a:lnTo>
                    <a:pt x="635939" y="2186110"/>
                  </a:lnTo>
                  <a:lnTo>
                    <a:pt x="597313" y="2161995"/>
                  </a:lnTo>
                  <a:lnTo>
                    <a:pt x="560083" y="2136203"/>
                  </a:lnTo>
                  <a:lnTo>
                    <a:pt x="524376" y="2108776"/>
                  </a:lnTo>
                  <a:lnTo>
                    <a:pt x="490319" y="2079751"/>
                  </a:lnTo>
                  <a:lnTo>
                    <a:pt x="458040" y="2049168"/>
                  </a:lnTo>
                  <a:lnTo>
                    <a:pt x="426500" y="2015762"/>
                  </a:lnTo>
                  <a:lnTo>
                    <a:pt x="397161" y="1980759"/>
                  </a:lnTo>
                  <a:lnTo>
                    <a:pt x="370167" y="1944204"/>
                  </a:lnTo>
                  <a:lnTo>
                    <a:pt x="345660" y="1906140"/>
                  </a:lnTo>
                  <a:lnTo>
                    <a:pt x="323783" y="1866612"/>
                  </a:lnTo>
                  <a:lnTo>
                    <a:pt x="304679" y="1825664"/>
                  </a:lnTo>
                  <a:lnTo>
                    <a:pt x="288491" y="1783339"/>
                  </a:lnTo>
                  <a:lnTo>
                    <a:pt x="275361" y="1739683"/>
                  </a:lnTo>
                  <a:lnTo>
                    <a:pt x="265433" y="1694738"/>
                  </a:lnTo>
                  <a:lnTo>
                    <a:pt x="258850" y="1648549"/>
                  </a:lnTo>
                  <a:lnTo>
                    <a:pt x="255753" y="1601159"/>
                  </a:lnTo>
                  <a:lnTo>
                    <a:pt x="256287" y="1552614"/>
                  </a:lnTo>
                  <a:lnTo>
                    <a:pt x="260593" y="1502957"/>
                  </a:lnTo>
                  <a:lnTo>
                    <a:pt x="268815" y="1452231"/>
                  </a:lnTo>
                  <a:lnTo>
                    <a:pt x="281096" y="1400482"/>
                  </a:lnTo>
                  <a:lnTo>
                    <a:pt x="295101" y="1351978"/>
                  </a:lnTo>
                  <a:lnTo>
                    <a:pt x="310091" y="1305287"/>
                  </a:lnTo>
                  <a:lnTo>
                    <a:pt x="325364" y="1259813"/>
                  </a:lnTo>
                  <a:lnTo>
                    <a:pt x="340217" y="1214961"/>
                  </a:lnTo>
                  <a:lnTo>
                    <a:pt x="353946" y="1170134"/>
                  </a:lnTo>
                  <a:lnTo>
                    <a:pt x="365848" y="1124737"/>
                  </a:lnTo>
                  <a:lnTo>
                    <a:pt x="375220" y="1078174"/>
                  </a:lnTo>
                  <a:lnTo>
                    <a:pt x="381359" y="1029850"/>
                  </a:lnTo>
                  <a:lnTo>
                    <a:pt x="383562" y="979169"/>
                  </a:lnTo>
                  <a:lnTo>
                    <a:pt x="380767" y="928673"/>
                  </a:lnTo>
                  <a:lnTo>
                    <a:pt x="373416" y="880837"/>
                  </a:lnTo>
                  <a:lnTo>
                    <a:pt x="362008" y="835302"/>
                  </a:lnTo>
                  <a:lnTo>
                    <a:pt x="347040" y="791715"/>
                  </a:lnTo>
                  <a:lnTo>
                    <a:pt x="329010" y="749718"/>
                  </a:lnTo>
                  <a:lnTo>
                    <a:pt x="308416" y="708956"/>
                  </a:lnTo>
                  <a:lnTo>
                    <a:pt x="285755" y="669073"/>
                  </a:lnTo>
                  <a:lnTo>
                    <a:pt x="261525" y="629714"/>
                  </a:lnTo>
                  <a:lnTo>
                    <a:pt x="236224" y="590522"/>
                  </a:lnTo>
                  <a:lnTo>
                    <a:pt x="210350" y="551141"/>
                  </a:lnTo>
                  <a:lnTo>
                    <a:pt x="184400" y="511216"/>
                  </a:lnTo>
                  <a:lnTo>
                    <a:pt x="158873" y="470392"/>
                  </a:lnTo>
                  <a:lnTo>
                    <a:pt x="134265" y="428311"/>
                  </a:lnTo>
                  <a:lnTo>
                    <a:pt x="111074" y="384619"/>
                  </a:lnTo>
                  <a:lnTo>
                    <a:pt x="90079" y="341581"/>
                  </a:lnTo>
                  <a:lnTo>
                    <a:pt x="69804" y="297233"/>
                  </a:lnTo>
                  <a:lnTo>
                    <a:pt x="50906" y="251824"/>
                  </a:lnTo>
                  <a:lnTo>
                    <a:pt x="34039" y="205602"/>
                  </a:lnTo>
                  <a:lnTo>
                    <a:pt x="19860" y="158817"/>
                  </a:lnTo>
                  <a:lnTo>
                    <a:pt x="9023" y="111717"/>
                  </a:lnTo>
                  <a:lnTo>
                    <a:pt x="2185" y="64551"/>
                  </a:lnTo>
                  <a:lnTo>
                    <a:pt x="0" y="17567"/>
                  </a:lnTo>
                  <a:lnTo>
                    <a:pt x="1178" y="0"/>
                  </a:lnTo>
                  <a:lnTo>
                    <a:pt x="886377" y="0"/>
                  </a:lnTo>
                  <a:lnTo>
                    <a:pt x="886377" y="2292376"/>
                  </a:lnTo>
                  <a:close/>
                </a:path>
              </a:pathLst>
            </a:custGeom>
            <a:solidFill>
              <a:srgbClr val="D1F1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49" y="1472575"/>
              <a:ext cx="7808997" cy="23579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4" y="55844"/>
              <a:ext cx="556562" cy="3350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11924" y="676387"/>
            <a:ext cx="35433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842F"/>
                </a:solidFill>
                <a:latin typeface="Comic Sans MS"/>
                <a:cs typeface="Comic Sans MS"/>
              </a:rPr>
              <a:t>Shop</a:t>
            </a:r>
            <a:r>
              <a:rPr sz="2200" spc="-3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FF842F"/>
                </a:solidFill>
                <a:latin typeface="Comic Sans MS"/>
                <a:cs typeface="Comic Sans MS"/>
              </a:rPr>
              <a:t>page</a:t>
            </a:r>
            <a:r>
              <a:rPr sz="2200" spc="-3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FF842F"/>
                </a:solidFill>
                <a:latin typeface="Comic Sans MS"/>
                <a:cs typeface="Comic Sans MS"/>
              </a:rPr>
              <a:t>with</a:t>
            </a:r>
            <a:r>
              <a:rPr sz="2200" spc="-3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FF842F"/>
                </a:solidFill>
                <a:latin typeface="Comic Sans MS"/>
                <a:cs typeface="Comic Sans MS"/>
              </a:rPr>
              <a:t>pagination</a:t>
            </a:r>
            <a:endParaRPr sz="2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52950" y="0"/>
            <a:ext cx="4391660" cy="3837940"/>
            <a:chOff x="4752950" y="0"/>
            <a:chExt cx="4391660" cy="3837940"/>
          </a:xfrm>
        </p:grpSpPr>
        <p:sp>
          <p:nvSpPr>
            <p:cNvPr id="3" name="object 3"/>
            <p:cNvSpPr/>
            <p:nvPr/>
          </p:nvSpPr>
          <p:spPr>
            <a:xfrm>
              <a:off x="8022782" y="0"/>
              <a:ext cx="1121410" cy="1909445"/>
            </a:xfrm>
            <a:custGeom>
              <a:avLst/>
              <a:gdLst/>
              <a:ahLst/>
              <a:cxnLst/>
              <a:rect l="l" t="t" r="r" b="b"/>
              <a:pathLst>
                <a:path w="1121409" h="1909445">
                  <a:moveTo>
                    <a:pt x="1121217" y="1909015"/>
                  </a:moveTo>
                  <a:lnTo>
                    <a:pt x="1079226" y="1905048"/>
                  </a:lnTo>
                  <a:lnTo>
                    <a:pt x="1033429" y="1898686"/>
                  </a:lnTo>
                  <a:lnTo>
                    <a:pt x="987924" y="1890331"/>
                  </a:lnTo>
                  <a:lnTo>
                    <a:pt x="942840" y="1880008"/>
                  </a:lnTo>
                  <a:lnTo>
                    <a:pt x="898309" y="1867742"/>
                  </a:lnTo>
                  <a:lnTo>
                    <a:pt x="854462" y="1853558"/>
                  </a:lnTo>
                  <a:lnTo>
                    <a:pt x="811428" y="1837482"/>
                  </a:lnTo>
                  <a:lnTo>
                    <a:pt x="769339" y="1819538"/>
                  </a:lnTo>
                  <a:lnTo>
                    <a:pt x="728325" y="1799751"/>
                  </a:lnTo>
                  <a:lnTo>
                    <a:pt x="688517" y="1778148"/>
                  </a:lnTo>
                  <a:lnTo>
                    <a:pt x="650046" y="1754753"/>
                  </a:lnTo>
                  <a:lnTo>
                    <a:pt x="613042" y="1729591"/>
                  </a:lnTo>
                  <a:lnTo>
                    <a:pt x="577636" y="1702688"/>
                  </a:lnTo>
                  <a:lnTo>
                    <a:pt x="542659" y="1672898"/>
                  </a:lnTo>
                  <a:lnTo>
                    <a:pt x="509697" y="1641281"/>
                  </a:lnTo>
                  <a:lnTo>
                    <a:pt x="478897" y="1607867"/>
                  </a:lnTo>
                  <a:lnTo>
                    <a:pt x="450407" y="1572684"/>
                  </a:lnTo>
                  <a:lnTo>
                    <a:pt x="424372" y="1535760"/>
                  </a:lnTo>
                  <a:lnTo>
                    <a:pt x="400941" y="1497124"/>
                  </a:lnTo>
                  <a:lnTo>
                    <a:pt x="380258" y="1456803"/>
                  </a:lnTo>
                  <a:lnTo>
                    <a:pt x="362472" y="1414826"/>
                  </a:lnTo>
                  <a:lnTo>
                    <a:pt x="347729" y="1371221"/>
                  </a:lnTo>
                  <a:lnTo>
                    <a:pt x="336176" y="1326016"/>
                  </a:lnTo>
                  <a:lnTo>
                    <a:pt x="327959" y="1279241"/>
                  </a:lnTo>
                  <a:lnTo>
                    <a:pt x="323226" y="1230923"/>
                  </a:lnTo>
                  <a:lnTo>
                    <a:pt x="322123" y="1181090"/>
                  </a:lnTo>
                  <a:lnTo>
                    <a:pt x="324797" y="1129770"/>
                  </a:lnTo>
                  <a:lnTo>
                    <a:pt x="331395" y="1076993"/>
                  </a:lnTo>
                  <a:lnTo>
                    <a:pt x="340058" y="1027255"/>
                  </a:lnTo>
                  <a:lnTo>
                    <a:pt x="349898" y="979213"/>
                  </a:lnTo>
                  <a:lnTo>
                    <a:pt x="360151" y="932350"/>
                  </a:lnTo>
                  <a:lnTo>
                    <a:pt x="370053" y="886150"/>
                  </a:lnTo>
                  <a:lnTo>
                    <a:pt x="378841" y="840098"/>
                  </a:lnTo>
                  <a:lnTo>
                    <a:pt x="385751" y="793677"/>
                  </a:lnTo>
                  <a:lnTo>
                    <a:pt x="390020" y="746371"/>
                  </a:lnTo>
                  <a:lnTo>
                    <a:pt x="390883" y="697665"/>
                  </a:lnTo>
                  <a:lnTo>
                    <a:pt x="387578" y="647042"/>
                  </a:lnTo>
                  <a:lnTo>
                    <a:pt x="379324" y="597146"/>
                  </a:lnTo>
                  <a:lnTo>
                    <a:pt x="366830" y="550387"/>
                  </a:lnTo>
                  <a:lnTo>
                    <a:pt x="350551" y="506356"/>
                  </a:lnTo>
                  <a:lnTo>
                    <a:pt x="330945" y="464647"/>
                  </a:lnTo>
                  <a:lnTo>
                    <a:pt x="308468" y="424852"/>
                  </a:lnTo>
                  <a:lnTo>
                    <a:pt x="283574" y="386562"/>
                  </a:lnTo>
                  <a:lnTo>
                    <a:pt x="256722" y="349370"/>
                  </a:lnTo>
                  <a:lnTo>
                    <a:pt x="228367" y="312869"/>
                  </a:lnTo>
                  <a:lnTo>
                    <a:pt x="198965" y="276650"/>
                  </a:lnTo>
                  <a:lnTo>
                    <a:pt x="168972" y="240306"/>
                  </a:lnTo>
                  <a:lnTo>
                    <a:pt x="138846" y="203430"/>
                  </a:lnTo>
                  <a:lnTo>
                    <a:pt x="109041" y="165612"/>
                  </a:lnTo>
                  <a:lnTo>
                    <a:pt x="80015" y="126447"/>
                  </a:lnTo>
                  <a:lnTo>
                    <a:pt x="52224" y="85525"/>
                  </a:lnTo>
                  <a:lnTo>
                    <a:pt x="26684" y="45016"/>
                  </a:lnTo>
                  <a:lnTo>
                    <a:pt x="1720" y="3127"/>
                  </a:lnTo>
                  <a:lnTo>
                    <a:pt x="0" y="0"/>
                  </a:lnTo>
                  <a:lnTo>
                    <a:pt x="1121217" y="0"/>
                  </a:lnTo>
                  <a:lnTo>
                    <a:pt x="1121217" y="1909015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2950" y="539499"/>
              <a:ext cx="3305174" cy="32979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150" y="3965075"/>
            <a:ext cx="7534274" cy="993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9075" y="539500"/>
            <a:ext cx="2112949" cy="32978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19452" y="62357"/>
            <a:ext cx="27063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FF842F"/>
                </a:solidFill>
                <a:latin typeface="Comic Sans MS"/>
                <a:cs typeface="Comic Sans MS"/>
              </a:rPr>
              <a:t>Payment</a:t>
            </a:r>
            <a:r>
              <a:rPr sz="2100" spc="-5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842F"/>
                </a:solidFill>
                <a:latin typeface="Comic Sans MS"/>
                <a:cs typeface="Comic Sans MS"/>
              </a:rPr>
              <a:t>and</a:t>
            </a:r>
            <a:r>
              <a:rPr sz="2100" spc="-4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842F"/>
                </a:solidFill>
                <a:latin typeface="Comic Sans MS"/>
                <a:cs typeface="Comic Sans MS"/>
              </a:rPr>
              <a:t>success</a:t>
            </a:r>
            <a:endParaRPr sz="2100">
              <a:latin typeface="Comic Sans MS"/>
              <a:cs typeface="Comic Sans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3675" y="0"/>
            <a:ext cx="8300720" cy="4550410"/>
            <a:chOff x="843675" y="0"/>
            <a:chExt cx="8300720" cy="4550410"/>
          </a:xfrm>
        </p:grpSpPr>
        <p:sp>
          <p:nvSpPr>
            <p:cNvPr id="3" name="object 3"/>
            <p:cNvSpPr/>
            <p:nvPr/>
          </p:nvSpPr>
          <p:spPr>
            <a:xfrm>
              <a:off x="8022782" y="0"/>
              <a:ext cx="1121410" cy="1909445"/>
            </a:xfrm>
            <a:custGeom>
              <a:avLst/>
              <a:gdLst/>
              <a:ahLst/>
              <a:cxnLst/>
              <a:rect l="l" t="t" r="r" b="b"/>
              <a:pathLst>
                <a:path w="1121409" h="1909445">
                  <a:moveTo>
                    <a:pt x="1121217" y="1909015"/>
                  </a:moveTo>
                  <a:lnTo>
                    <a:pt x="1079226" y="1905048"/>
                  </a:lnTo>
                  <a:lnTo>
                    <a:pt x="1033429" y="1898686"/>
                  </a:lnTo>
                  <a:lnTo>
                    <a:pt x="987924" y="1890331"/>
                  </a:lnTo>
                  <a:lnTo>
                    <a:pt x="942840" y="1880008"/>
                  </a:lnTo>
                  <a:lnTo>
                    <a:pt x="898309" y="1867742"/>
                  </a:lnTo>
                  <a:lnTo>
                    <a:pt x="854462" y="1853558"/>
                  </a:lnTo>
                  <a:lnTo>
                    <a:pt x="811428" y="1837482"/>
                  </a:lnTo>
                  <a:lnTo>
                    <a:pt x="769339" y="1819538"/>
                  </a:lnTo>
                  <a:lnTo>
                    <a:pt x="728325" y="1799751"/>
                  </a:lnTo>
                  <a:lnTo>
                    <a:pt x="688517" y="1778148"/>
                  </a:lnTo>
                  <a:lnTo>
                    <a:pt x="650046" y="1754753"/>
                  </a:lnTo>
                  <a:lnTo>
                    <a:pt x="613042" y="1729591"/>
                  </a:lnTo>
                  <a:lnTo>
                    <a:pt x="577636" y="1702688"/>
                  </a:lnTo>
                  <a:lnTo>
                    <a:pt x="542659" y="1672898"/>
                  </a:lnTo>
                  <a:lnTo>
                    <a:pt x="509697" y="1641281"/>
                  </a:lnTo>
                  <a:lnTo>
                    <a:pt x="478897" y="1607867"/>
                  </a:lnTo>
                  <a:lnTo>
                    <a:pt x="450407" y="1572684"/>
                  </a:lnTo>
                  <a:lnTo>
                    <a:pt x="424372" y="1535760"/>
                  </a:lnTo>
                  <a:lnTo>
                    <a:pt x="400941" y="1497124"/>
                  </a:lnTo>
                  <a:lnTo>
                    <a:pt x="380258" y="1456803"/>
                  </a:lnTo>
                  <a:lnTo>
                    <a:pt x="362472" y="1414826"/>
                  </a:lnTo>
                  <a:lnTo>
                    <a:pt x="347729" y="1371221"/>
                  </a:lnTo>
                  <a:lnTo>
                    <a:pt x="336176" y="1326016"/>
                  </a:lnTo>
                  <a:lnTo>
                    <a:pt x="327959" y="1279241"/>
                  </a:lnTo>
                  <a:lnTo>
                    <a:pt x="323226" y="1230923"/>
                  </a:lnTo>
                  <a:lnTo>
                    <a:pt x="322123" y="1181090"/>
                  </a:lnTo>
                  <a:lnTo>
                    <a:pt x="324797" y="1129770"/>
                  </a:lnTo>
                  <a:lnTo>
                    <a:pt x="331395" y="1076993"/>
                  </a:lnTo>
                  <a:lnTo>
                    <a:pt x="340058" y="1027255"/>
                  </a:lnTo>
                  <a:lnTo>
                    <a:pt x="349898" y="979213"/>
                  </a:lnTo>
                  <a:lnTo>
                    <a:pt x="360151" y="932350"/>
                  </a:lnTo>
                  <a:lnTo>
                    <a:pt x="370053" y="886150"/>
                  </a:lnTo>
                  <a:lnTo>
                    <a:pt x="378841" y="840098"/>
                  </a:lnTo>
                  <a:lnTo>
                    <a:pt x="385751" y="793677"/>
                  </a:lnTo>
                  <a:lnTo>
                    <a:pt x="390020" y="746371"/>
                  </a:lnTo>
                  <a:lnTo>
                    <a:pt x="390883" y="697665"/>
                  </a:lnTo>
                  <a:lnTo>
                    <a:pt x="387578" y="647042"/>
                  </a:lnTo>
                  <a:lnTo>
                    <a:pt x="379324" y="597146"/>
                  </a:lnTo>
                  <a:lnTo>
                    <a:pt x="366830" y="550387"/>
                  </a:lnTo>
                  <a:lnTo>
                    <a:pt x="350551" y="506356"/>
                  </a:lnTo>
                  <a:lnTo>
                    <a:pt x="330945" y="464647"/>
                  </a:lnTo>
                  <a:lnTo>
                    <a:pt x="308468" y="424852"/>
                  </a:lnTo>
                  <a:lnTo>
                    <a:pt x="283574" y="386562"/>
                  </a:lnTo>
                  <a:lnTo>
                    <a:pt x="256722" y="349370"/>
                  </a:lnTo>
                  <a:lnTo>
                    <a:pt x="228367" y="312869"/>
                  </a:lnTo>
                  <a:lnTo>
                    <a:pt x="198965" y="276650"/>
                  </a:lnTo>
                  <a:lnTo>
                    <a:pt x="168972" y="240306"/>
                  </a:lnTo>
                  <a:lnTo>
                    <a:pt x="138846" y="203430"/>
                  </a:lnTo>
                  <a:lnTo>
                    <a:pt x="109041" y="165612"/>
                  </a:lnTo>
                  <a:lnTo>
                    <a:pt x="80015" y="126447"/>
                  </a:lnTo>
                  <a:lnTo>
                    <a:pt x="52224" y="85525"/>
                  </a:lnTo>
                  <a:lnTo>
                    <a:pt x="26684" y="45016"/>
                  </a:lnTo>
                  <a:lnTo>
                    <a:pt x="1720" y="3127"/>
                  </a:lnTo>
                  <a:lnTo>
                    <a:pt x="0" y="0"/>
                  </a:lnTo>
                  <a:lnTo>
                    <a:pt x="1121217" y="0"/>
                  </a:lnTo>
                  <a:lnTo>
                    <a:pt x="1121217" y="1909015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675" y="1140599"/>
              <a:ext cx="7218998" cy="340940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65350" y="408009"/>
            <a:ext cx="14922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FF842F"/>
                </a:solidFill>
                <a:latin typeface="Comic Sans MS"/>
                <a:cs typeface="Comic Sans MS"/>
              </a:rPr>
              <a:t>About</a:t>
            </a:r>
            <a:r>
              <a:rPr sz="2700" spc="-9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700" spc="-5" dirty="0">
                <a:solidFill>
                  <a:srgbClr val="FF842F"/>
                </a:solidFill>
                <a:latin typeface="Comic Sans MS"/>
                <a:cs typeface="Comic Sans MS"/>
              </a:rPr>
              <a:t>us</a:t>
            </a:r>
            <a:endParaRPr sz="2700">
              <a:latin typeface="Comic Sans MS"/>
              <a:cs typeface="Comic Sans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8030" cy="1677035"/>
          </a:xfrm>
          <a:custGeom>
            <a:avLst/>
            <a:gdLst/>
            <a:ahLst/>
            <a:cxnLst/>
            <a:rect l="l" t="t" r="r" b="b"/>
            <a:pathLst>
              <a:path w="2018030" h="1677035">
                <a:moveTo>
                  <a:pt x="0" y="1676528"/>
                </a:moveTo>
                <a:lnTo>
                  <a:pt x="0" y="0"/>
                </a:lnTo>
                <a:lnTo>
                  <a:pt x="2017708" y="0"/>
                </a:lnTo>
                <a:lnTo>
                  <a:pt x="2001153" y="60540"/>
                </a:lnTo>
                <a:lnTo>
                  <a:pt x="1985889" y="105306"/>
                </a:lnTo>
                <a:lnTo>
                  <a:pt x="1968417" y="148989"/>
                </a:lnTo>
                <a:lnTo>
                  <a:pt x="1948715" y="191470"/>
                </a:lnTo>
                <a:lnTo>
                  <a:pt x="1926761" y="232633"/>
                </a:lnTo>
                <a:lnTo>
                  <a:pt x="1902533" y="272359"/>
                </a:lnTo>
                <a:lnTo>
                  <a:pt x="1876010" y="310530"/>
                </a:lnTo>
                <a:lnTo>
                  <a:pt x="1847170" y="347029"/>
                </a:lnTo>
                <a:lnTo>
                  <a:pt x="1815990" y="381739"/>
                </a:lnTo>
                <a:lnTo>
                  <a:pt x="1782450" y="414540"/>
                </a:lnTo>
                <a:lnTo>
                  <a:pt x="1746527" y="445317"/>
                </a:lnTo>
                <a:lnTo>
                  <a:pt x="1708199" y="473950"/>
                </a:lnTo>
                <a:lnTo>
                  <a:pt x="1667446" y="500322"/>
                </a:lnTo>
                <a:lnTo>
                  <a:pt x="1624244" y="524315"/>
                </a:lnTo>
                <a:lnTo>
                  <a:pt x="1578572" y="545812"/>
                </a:lnTo>
                <a:lnTo>
                  <a:pt x="1530409" y="564694"/>
                </a:lnTo>
                <a:lnTo>
                  <a:pt x="1479732" y="580845"/>
                </a:lnTo>
                <a:lnTo>
                  <a:pt x="1426520" y="594146"/>
                </a:lnTo>
                <a:lnTo>
                  <a:pt x="1374532" y="604833"/>
                </a:lnTo>
                <a:lnTo>
                  <a:pt x="1323648" y="613817"/>
                </a:lnTo>
                <a:lnTo>
                  <a:pt x="1224509" y="629729"/>
                </a:lnTo>
                <a:lnTo>
                  <a:pt x="1175909" y="638188"/>
                </a:lnTo>
                <a:lnTo>
                  <a:pt x="1127728" y="648000"/>
                </a:lnTo>
                <a:lnTo>
                  <a:pt x="1079794" y="659931"/>
                </a:lnTo>
                <a:lnTo>
                  <a:pt x="1031935" y="674745"/>
                </a:lnTo>
                <a:lnTo>
                  <a:pt x="983980" y="693206"/>
                </a:lnTo>
                <a:lnTo>
                  <a:pt x="935756" y="716080"/>
                </a:lnTo>
                <a:lnTo>
                  <a:pt x="891124" y="742312"/>
                </a:lnTo>
                <a:lnTo>
                  <a:pt x="850543" y="771080"/>
                </a:lnTo>
                <a:lnTo>
                  <a:pt x="813584" y="802165"/>
                </a:lnTo>
                <a:lnTo>
                  <a:pt x="779823" y="835354"/>
                </a:lnTo>
                <a:lnTo>
                  <a:pt x="748831" y="870430"/>
                </a:lnTo>
                <a:lnTo>
                  <a:pt x="720183" y="907177"/>
                </a:lnTo>
                <a:lnTo>
                  <a:pt x="693451" y="945380"/>
                </a:lnTo>
                <a:lnTo>
                  <a:pt x="668210" y="984824"/>
                </a:lnTo>
                <a:lnTo>
                  <a:pt x="644032" y="1025292"/>
                </a:lnTo>
                <a:lnTo>
                  <a:pt x="620491" y="1066569"/>
                </a:lnTo>
                <a:lnTo>
                  <a:pt x="573613" y="1150686"/>
                </a:lnTo>
                <a:lnTo>
                  <a:pt x="549423" y="1193096"/>
                </a:lnTo>
                <a:lnTo>
                  <a:pt x="524163" y="1235452"/>
                </a:lnTo>
                <a:lnTo>
                  <a:pt x="497407" y="1277538"/>
                </a:lnTo>
                <a:lnTo>
                  <a:pt x="468727" y="1319139"/>
                </a:lnTo>
                <a:lnTo>
                  <a:pt x="440443" y="1357666"/>
                </a:lnTo>
                <a:lnTo>
                  <a:pt x="410889" y="1396251"/>
                </a:lnTo>
                <a:lnTo>
                  <a:pt x="380002" y="1434384"/>
                </a:lnTo>
                <a:lnTo>
                  <a:pt x="347723" y="1471551"/>
                </a:lnTo>
                <a:lnTo>
                  <a:pt x="313988" y="1507244"/>
                </a:lnTo>
                <a:lnTo>
                  <a:pt x="278738" y="1540950"/>
                </a:lnTo>
                <a:lnTo>
                  <a:pt x="241911" y="1572158"/>
                </a:lnTo>
                <a:lnTo>
                  <a:pt x="203444" y="1600357"/>
                </a:lnTo>
                <a:lnTo>
                  <a:pt x="163278" y="1625036"/>
                </a:lnTo>
                <a:lnTo>
                  <a:pt x="121351" y="1645684"/>
                </a:lnTo>
                <a:lnTo>
                  <a:pt x="77601" y="1661790"/>
                </a:lnTo>
                <a:lnTo>
                  <a:pt x="31967" y="1672842"/>
                </a:lnTo>
                <a:lnTo>
                  <a:pt x="0" y="167652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66800" y="1396150"/>
            <a:ext cx="8377555" cy="3747770"/>
            <a:chOff x="766800" y="1396150"/>
            <a:chExt cx="8377555" cy="3747770"/>
          </a:xfrm>
        </p:grpSpPr>
        <p:sp>
          <p:nvSpPr>
            <p:cNvPr id="4" name="object 4"/>
            <p:cNvSpPr/>
            <p:nvPr/>
          </p:nvSpPr>
          <p:spPr>
            <a:xfrm>
              <a:off x="6893524" y="3899279"/>
              <a:ext cx="2251075" cy="1244600"/>
            </a:xfrm>
            <a:custGeom>
              <a:avLst/>
              <a:gdLst/>
              <a:ahLst/>
              <a:cxnLst/>
              <a:rect l="l" t="t" r="r" b="b"/>
              <a:pathLst>
                <a:path w="2251075" h="1244600">
                  <a:moveTo>
                    <a:pt x="2250475" y="1244220"/>
                  </a:moveTo>
                  <a:lnTo>
                    <a:pt x="21754" y="1244220"/>
                  </a:lnTo>
                  <a:lnTo>
                    <a:pt x="7420" y="1209787"/>
                  </a:lnTo>
                  <a:lnTo>
                    <a:pt x="0" y="1167985"/>
                  </a:lnTo>
                  <a:lnTo>
                    <a:pt x="4854" y="1125680"/>
                  </a:lnTo>
                  <a:lnTo>
                    <a:pt x="23107" y="1087118"/>
                  </a:lnTo>
                  <a:lnTo>
                    <a:pt x="51700" y="1055443"/>
                  </a:lnTo>
                  <a:lnTo>
                    <a:pt x="87512" y="1030495"/>
                  </a:lnTo>
                  <a:lnTo>
                    <a:pt x="127422" y="1012117"/>
                  </a:lnTo>
                  <a:lnTo>
                    <a:pt x="173502" y="996942"/>
                  </a:lnTo>
                  <a:lnTo>
                    <a:pt x="220184" y="984870"/>
                  </a:lnTo>
                  <a:lnTo>
                    <a:pt x="267352" y="975309"/>
                  </a:lnTo>
                  <a:lnTo>
                    <a:pt x="314891" y="967671"/>
                  </a:lnTo>
                  <a:lnTo>
                    <a:pt x="362683" y="961367"/>
                  </a:lnTo>
                  <a:lnTo>
                    <a:pt x="506426" y="944561"/>
                  </a:lnTo>
                  <a:lnTo>
                    <a:pt x="554076" y="937697"/>
                  </a:lnTo>
                  <a:lnTo>
                    <a:pt x="601399" y="929220"/>
                  </a:lnTo>
                  <a:lnTo>
                    <a:pt x="648281" y="918540"/>
                  </a:lnTo>
                  <a:lnTo>
                    <a:pt x="694605" y="905069"/>
                  </a:lnTo>
                  <a:lnTo>
                    <a:pt x="745329" y="885574"/>
                  </a:lnTo>
                  <a:lnTo>
                    <a:pt x="791858" y="862025"/>
                  </a:lnTo>
                  <a:lnTo>
                    <a:pt x="834614" y="834750"/>
                  </a:lnTo>
                  <a:lnTo>
                    <a:pt x="874015" y="804080"/>
                  </a:lnTo>
                  <a:lnTo>
                    <a:pt x="910481" y="770343"/>
                  </a:lnTo>
                  <a:lnTo>
                    <a:pt x="944430" y="733869"/>
                  </a:lnTo>
                  <a:lnTo>
                    <a:pt x="976282" y="694986"/>
                  </a:lnTo>
                  <a:lnTo>
                    <a:pt x="1006456" y="654025"/>
                  </a:lnTo>
                  <a:lnTo>
                    <a:pt x="1035372" y="611314"/>
                  </a:lnTo>
                  <a:lnTo>
                    <a:pt x="1063448" y="567182"/>
                  </a:lnTo>
                  <a:lnTo>
                    <a:pt x="1091105" y="521959"/>
                  </a:lnTo>
                  <a:lnTo>
                    <a:pt x="1116319" y="482148"/>
                  </a:lnTo>
                  <a:lnTo>
                    <a:pt x="1144105" y="442231"/>
                  </a:lnTo>
                  <a:lnTo>
                    <a:pt x="1174297" y="402472"/>
                  </a:lnTo>
                  <a:lnTo>
                    <a:pt x="1206728" y="363135"/>
                  </a:lnTo>
                  <a:lnTo>
                    <a:pt x="1241232" y="324485"/>
                  </a:lnTo>
                  <a:lnTo>
                    <a:pt x="1277640" y="286786"/>
                  </a:lnTo>
                  <a:lnTo>
                    <a:pt x="1315787" y="250301"/>
                  </a:lnTo>
                  <a:lnTo>
                    <a:pt x="1355504" y="215296"/>
                  </a:lnTo>
                  <a:lnTo>
                    <a:pt x="1396627" y="182035"/>
                  </a:lnTo>
                  <a:lnTo>
                    <a:pt x="1438986" y="150781"/>
                  </a:lnTo>
                  <a:lnTo>
                    <a:pt x="1482416" y="121800"/>
                  </a:lnTo>
                  <a:lnTo>
                    <a:pt x="1526750" y="95354"/>
                  </a:lnTo>
                  <a:lnTo>
                    <a:pt x="1571820" y="71709"/>
                  </a:lnTo>
                  <a:lnTo>
                    <a:pt x="1617460" y="51129"/>
                  </a:lnTo>
                  <a:lnTo>
                    <a:pt x="1663503" y="33877"/>
                  </a:lnTo>
                  <a:lnTo>
                    <a:pt x="1709782" y="20219"/>
                  </a:lnTo>
                  <a:lnTo>
                    <a:pt x="1749315" y="11546"/>
                  </a:lnTo>
                  <a:lnTo>
                    <a:pt x="1789476" y="5404"/>
                  </a:lnTo>
                  <a:lnTo>
                    <a:pt x="1830224" y="1615"/>
                  </a:lnTo>
                  <a:lnTo>
                    <a:pt x="1871517" y="0"/>
                  </a:lnTo>
                  <a:lnTo>
                    <a:pt x="1913314" y="379"/>
                  </a:lnTo>
                  <a:lnTo>
                    <a:pt x="1955575" y="2574"/>
                  </a:lnTo>
                  <a:lnTo>
                    <a:pt x="1998258" y="6407"/>
                  </a:lnTo>
                  <a:lnTo>
                    <a:pt x="2041321" y="11698"/>
                  </a:lnTo>
                  <a:lnTo>
                    <a:pt x="2084723" y="18270"/>
                  </a:lnTo>
                  <a:lnTo>
                    <a:pt x="2128424" y="25942"/>
                  </a:lnTo>
                  <a:lnTo>
                    <a:pt x="2172381" y="34537"/>
                  </a:lnTo>
                  <a:lnTo>
                    <a:pt x="2216554" y="43875"/>
                  </a:lnTo>
                  <a:lnTo>
                    <a:pt x="2250475" y="51449"/>
                  </a:lnTo>
                  <a:lnTo>
                    <a:pt x="2250475" y="1244220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800" y="1396150"/>
              <a:ext cx="6655499" cy="2976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6228" y="610311"/>
            <a:ext cx="47517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842F"/>
                </a:solidFill>
                <a:latin typeface="Comic Sans MS"/>
                <a:cs typeface="Comic Sans MS"/>
              </a:rPr>
              <a:t>Frequently</a:t>
            </a:r>
            <a:r>
              <a:rPr sz="2200" spc="-4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FF842F"/>
                </a:solidFill>
                <a:latin typeface="Comic Sans MS"/>
                <a:cs typeface="Comic Sans MS"/>
              </a:rPr>
              <a:t>Asked</a:t>
            </a:r>
            <a:r>
              <a:rPr sz="2200" spc="-3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FF842F"/>
                </a:solidFill>
                <a:latin typeface="Comic Sans MS"/>
                <a:cs typeface="Comic Sans MS"/>
              </a:rPr>
              <a:t>Questions</a:t>
            </a:r>
            <a:r>
              <a:rPr sz="2200" spc="-3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FF842F"/>
                </a:solidFill>
                <a:latin typeface="Comic Sans MS"/>
                <a:cs typeface="Comic Sans MS"/>
              </a:rPr>
              <a:t>(FAQ)</a:t>
            </a:r>
            <a:endParaRPr sz="2200">
              <a:latin typeface="Comic Sans MS"/>
              <a:cs typeface="Comic Sans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22783" y="0"/>
            <a:ext cx="1121410" cy="1909445"/>
          </a:xfrm>
          <a:custGeom>
            <a:avLst/>
            <a:gdLst/>
            <a:ahLst/>
            <a:cxnLst/>
            <a:rect l="l" t="t" r="r" b="b"/>
            <a:pathLst>
              <a:path w="1121409" h="1909445">
                <a:moveTo>
                  <a:pt x="1121217" y="1909015"/>
                </a:moveTo>
                <a:lnTo>
                  <a:pt x="1079226" y="1905048"/>
                </a:lnTo>
                <a:lnTo>
                  <a:pt x="1033429" y="1898686"/>
                </a:lnTo>
                <a:lnTo>
                  <a:pt x="987924" y="1890331"/>
                </a:lnTo>
                <a:lnTo>
                  <a:pt x="942840" y="1880008"/>
                </a:lnTo>
                <a:lnTo>
                  <a:pt x="898309" y="1867742"/>
                </a:lnTo>
                <a:lnTo>
                  <a:pt x="854462" y="1853558"/>
                </a:lnTo>
                <a:lnTo>
                  <a:pt x="811428" y="1837482"/>
                </a:lnTo>
                <a:lnTo>
                  <a:pt x="769339" y="1819538"/>
                </a:lnTo>
                <a:lnTo>
                  <a:pt x="728325" y="1799751"/>
                </a:lnTo>
                <a:lnTo>
                  <a:pt x="688517" y="1778148"/>
                </a:lnTo>
                <a:lnTo>
                  <a:pt x="650046" y="1754753"/>
                </a:lnTo>
                <a:lnTo>
                  <a:pt x="613042" y="1729591"/>
                </a:lnTo>
                <a:lnTo>
                  <a:pt x="577636" y="1702688"/>
                </a:lnTo>
                <a:lnTo>
                  <a:pt x="542659" y="1672898"/>
                </a:lnTo>
                <a:lnTo>
                  <a:pt x="509697" y="1641281"/>
                </a:lnTo>
                <a:lnTo>
                  <a:pt x="478897" y="1607867"/>
                </a:lnTo>
                <a:lnTo>
                  <a:pt x="450407" y="1572684"/>
                </a:lnTo>
                <a:lnTo>
                  <a:pt x="424372" y="1535760"/>
                </a:lnTo>
                <a:lnTo>
                  <a:pt x="400941" y="1497124"/>
                </a:lnTo>
                <a:lnTo>
                  <a:pt x="380258" y="1456803"/>
                </a:lnTo>
                <a:lnTo>
                  <a:pt x="362472" y="1414826"/>
                </a:lnTo>
                <a:lnTo>
                  <a:pt x="347729" y="1371221"/>
                </a:lnTo>
                <a:lnTo>
                  <a:pt x="336176" y="1326016"/>
                </a:lnTo>
                <a:lnTo>
                  <a:pt x="327959" y="1279241"/>
                </a:lnTo>
                <a:lnTo>
                  <a:pt x="323226" y="1230923"/>
                </a:lnTo>
                <a:lnTo>
                  <a:pt x="322123" y="1181090"/>
                </a:lnTo>
                <a:lnTo>
                  <a:pt x="324797" y="1129770"/>
                </a:lnTo>
                <a:lnTo>
                  <a:pt x="331395" y="1076993"/>
                </a:lnTo>
                <a:lnTo>
                  <a:pt x="340058" y="1027255"/>
                </a:lnTo>
                <a:lnTo>
                  <a:pt x="349898" y="979213"/>
                </a:lnTo>
                <a:lnTo>
                  <a:pt x="360151" y="932350"/>
                </a:lnTo>
                <a:lnTo>
                  <a:pt x="370053" y="886150"/>
                </a:lnTo>
                <a:lnTo>
                  <a:pt x="378841" y="840098"/>
                </a:lnTo>
                <a:lnTo>
                  <a:pt x="385751" y="793677"/>
                </a:lnTo>
                <a:lnTo>
                  <a:pt x="390020" y="746371"/>
                </a:lnTo>
                <a:lnTo>
                  <a:pt x="390883" y="697665"/>
                </a:lnTo>
                <a:lnTo>
                  <a:pt x="387578" y="647042"/>
                </a:lnTo>
                <a:lnTo>
                  <a:pt x="379324" y="597146"/>
                </a:lnTo>
                <a:lnTo>
                  <a:pt x="366830" y="550387"/>
                </a:lnTo>
                <a:lnTo>
                  <a:pt x="350551" y="506356"/>
                </a:lnTo>
                <a:lnTo>
                  <a:pt x="330945" y="464647"/>
                </a:lnTo>
                <a:lnTo>
                  <a:pt x="308468" y="424852"/>
                </a:lnTo>
                <a:lnTo>
                  <a:pt x="283574" y="386562"/>
                </a:lnTo>
                <a:lnTo>
                  <a:pt x="256722" y="349370"/>
                </a:lnTo>
                <a:lnTo>
                  <a:pt x="228367" y="312869"/>
                </a:lnTo>
                <a:lnTo>
                  <a:pt x="198965" y="276650"/>
                </a:lnTo>
                <a:lnTo>
                  <a:pt x="168972" y="240306"/>
                </a:lnTo>
                <a:lnTo>
                  <a:pt x="138846" y="203430"/>
                </a:lnTo>
                <a:lnTo>
                  <a:pt x="109041" y="165612"/>
                </a:lnTo>
                <a:lnTo>
                  <a:pt x="80015" y="126447"/>
                </a:lnTo>
                <a:lnTo>
                  <a:pt x="52224" y="85525"/>
                </a:lnTo>
                <a:lnTo>
                  <a:pt x="26684" y="45016"/>
                </a:lnTo>
                <a:lnTo>
                  <a:pt x="1720" y="3127"/>
                </a:lnTo>
                <a:lnTo>
                  <a:pt x="0" y="0"/>
                </a:lnTo>
                <a:lnTo>
                  <a:pt x="1121217" y="0"/>
                </a:lnTo>
                <a:lnTo>
                  <a:pt x="1121217" y="1909015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1224" y="459158"/>
            <a:ext cx="1082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842F"/>
                </a:solidFill>
                <a:latin typeface="Comic Sans MS"/>
                <a:cs typeface="Comic Sans MS"/>
              </a:rPr>
              <a:t>License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300" y="1194300"/>
            <a:ext cx="7230447" cy="33282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4600" y="0"/>
            <a:ext cx="5429885" cy="5143500"/>
          </a:xfrm>
          <a:custGeom>
            <a:avLst/>
            <a:gdLst/>
            <a:ahLst/>
            <a:cxnLst/>
            <a:rect l="l" t="t" r="r" b="b"/>
            <a:pathLst>
              <a:path w="5429884" h="5143500">
                <a:moveTo>
                  <a:pt x="0" y="5143499"/>
                </a:moveTo>
                <a:lnTo>
                  <a:pt x="5429399" y="5143499"/>
                </a:lnTo>
                <a:lnTo>
                  <a:pt x="54293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188585" cy="5143500"/>
          </a:xfrm>
          <a:custGeom>
            <a:avLst/>
            <a:gdLst/>
            <a:ahLst/>
            <a:cxnLst/>
            <a:rect l="l" t="t" r="r" b="b"/>
            <a:pathLst>
              <a:path w="5188585" h="5143500">
                <a:moveTo>
                  <a:pt x="5188115" y="855040"/>
                </a:moveTo>
                <a:lnTo>
                  <a:pt x="5186731" y="806399"/>
                </a:lnTo>
                <a:lnTo>
                  <a:pt x="5184064" y="757593"/>
                </a:lnTo>
                <a:lnTo>
                  <a:pt x="5180127" y="708647"/>
                </a:lnTo>
                <a:lnTo>
                  <a:pt x="5174945" y="659612"/>
                </a:lnTo>
                <a:lnTo>
                  <a:pt x="5168570" y="610501"/>
                </a:lnTo>
                <a:lnTo>
                  <a:pt x="5161000" y="561365"/>
                </a:lnTo>
                <a:lnTo>
                  <a:pt x="5152288" y="512229"/>
                </a:lnTo>
                <a:lnTo>
                  <a:pt x="5142433" y="463118"/>
                </a:lnTo>
                <a:lnTo>
                  <a:pt x="5131486" y="414096"/>
                </a:lnTo>
                <a:lnTo>
                  <a:pt x="5119471" y="365163"/>
                </a:lnTo>
                <a:lnTo>
                  <a:pt x="5106403" y="316382"/>
                </a:lnTo>
                <a:lnTo>
                  <a:pt x="5092319" y="267766"/>
                </a:lnTo>
                <a:lnTo>
                  <a:pt x="5076431" y="216877"/>
                </a:lnTo>
                <a:lnTo>
                  <a:pt x="5059477" y="166255"/>
                </a:lnTo>
                <a:lnTo>
                  <a:pt x="5041493" y="115938"/>
                </a:lnTo>
                <a:lnTo>
                  <a:pt x="5022507" y="65976"/>
                </a:lnTo>
                <a:lnTo>
                  <a:pt x="5002555" y="16408"/>
                </a:lnTo>
                <a:lnTo>
                  <a:pt x="4995583" y="0"/>
                </a:lnTo>
                <a:lnTo>
                  <a:pt x="3714597" y="0"/>
                </a:lnTo>
                <a:lnTo>
                  <a:pt x="2487714" y="0"/>
                </a:lnTo>
                <a:lnTo>
                  <a:pt x="0" y="0"/>
                </a:lnTo>
                <a:lnTo>
                  <a:pt x="0" y="5143500"/>
                </a:lnTo>
                <a:lnTo>
                  <a:pt x="3288131" y="5143500"/>
                </a:lnTo>
                <a:lnTo>
                  <a:pt x="3714597" y="5143500"/>
                </a:lnTo>
                <a:lnTo>
                  <a:pt x="4490339" y="5143500"/>
                </a:lnTo>
                <a:lnTo>
                  <a:pt x="4512792" y="5116512"/>
                </a:lnTo>
                <a:lnTo>
                  <a:pt x="4545736" y="5079441"/>
                </a:lnTo>
                <a:lnTo>
                  <a:pt x="4579988" y="5042789"/>
                </a:lnTo>
                <a:lnTo>
                  <a:pt x="4615319" y="5006365"/>
                </a:lnTo>
                <a:lnTo>
                  <a:pt x="4651476" y="4969967"/>
                </a:lnTo>
                <a:lnTo>
                  <a:pt x="4683430" y="4936883"/>
                </a:lnTo>
                <a:lnTo>
                  <a:pt x="4715002" y="4901793"/>
                </a:lnTo>
                <a:lnTo>
                  <a:pt x="4746066" y="4864824"/>
                </a:lnTo>
                <a:lnTo>
                  <a:pt x="4776470" y="4826139"/>
                </a:lnTo>
                <a:lnTo>
                  <a:pt x="4806099" y="4785880"/>
                </a:lnTo>
                <a:lnTo>
                  <a:pt x="4834801" y="4744161"/>
                </a:lnTo>
                <a:lnTo>
                  <a:pt x="4862461" y="4701146"/>
                </a:lnTo>
                <a:lnTo>
                  <a:pt x="4888928" y="4656950"/>
                </a:lnTo>
                <a:lnTo>
                  <a:pt x="4914074" y="4611738"/>
                </a:lnTo>
                <a:lnTo>
                  <a:pt x="4937772" y="4565650"/>
                </a:lnTo>
                <a:lnTo>
                  <a:pt x="4959870" y="4518799"/>
                </a:lnTo>
                <a:lnTo>
                  <a:pt x="4980254" y="4471352"/>
                </a:lnTo>
                <a:lnTo>
                  <a:pt x="4998771" y="4423435"/>
                </a:lnTo>
                <a:lnTo>
                  <a:pt x="5015306" y="4375201"/>
                </a:lnTo>
                <a:lnTo>
                  <a:pt x="5029708" y="4326775"/>
                </a:lnTo>
                <a:lnTo>
                  <a:pt x="5041836" y="4278300"/>
                </a:lnTo>
                <a:lnTo>
                  <a:pt x="5051577" y="4229925"/>
                </a:lnTo>
                <a:lnTo>
                  <a:pt x="5058791" y="4181779"/>
                </a:lnTo>
                <a:lnTo>
                  <a:pt x="5063337" y="4134015"/>
                </a:lnTo>
                <a:lnTo>
                  <a:pt x="5065077" y="4086758"/>
                </a:lnTo>
                <a:lnTo>
                  <a:pt x="5063502" y="4032783"/>
                </a:lnTo>
                <a:lnTo>
                  <a:pt x="5058168" y="3978808"/>
                </a:lnTo>
                <a:lnTo>
                  <a:pt x="5049355" y="3924820"/>
                </a:lnTo>
                <a:lnTo>
                  <a:pt x="5037366" y="3870820"/>
                </a:lnTo>
                <a:lnTo>
                  <a:pt x="5022481" y="3816807"/>
                </a:lnTo>
                <a:lnTo>
                  <a:pt x="5007788" y="3770985"/>
                </a:lnTo>
                <a:lnTo>
                  <a:pt x="4991405" y="3725151"/>
                </a:lnTo>
                <a:lnTo>
                  <a:pt x="4973510" y="3679291"/>
                </a:lnTo>
                <a:lnTo>
                  <a:pt x="4954270" y="3633406"/>
                </a:lnTo>
                <a:lnTo>
                  <a:pt x="4933848" y="3587496"/>
                </a:lnTo>
                <a:lnTo>
                  <a:pt x="4912449" y="3541547"/>
                </a:lnTo>
                <a:lnTo>
                  <a:pt x="4890249" y="3495573"/>
                </a:lnTo>
                <a:lnTo>
                  <a:pt x="4867402" y="3449561"/>
                </a:lnTo>
                <a:lnTo>
                  <a:pt x="4844097" y="3403511"/>
                </a:lnTo>
                <a:lnTo>
                  <a:pt x="4773219" y="3265106"/>
                </a:lnTo>
                <a:lnTo>
                  <a:pt x="4749863" y="3218878"/>
                </a:lnTo>
                <a:lnTo>
                  <a:pt x="4726940" y="3172587"/>
                </a:lnTo>
                <a:lnTo>
                  <a:pt x="4704626" y="3126244"/>
                </a:lnTo>
                <a:lnTo>
                  <a:pt x="4683087" y="3079851"/>
                </a:lnTo>
                <a:lnTo>
                  <a:pt x="4662513" y="3033382"/>
                </a:lnTo>
                <a:lnTo>
                  <a:pt x="4643069" y="2986862"/>
                </a:lnTo>
                <a:lnTo>
                  <a:pt x="4624946" y="2940266"/>
                </a:lnTo>
                <a:lnTo>
                  <a:pt x="4608322" y="2893593"/>
                </a:lnTo>
                <a:lnTo>
                  <a:pt x="4593361" y="2846857"/>
                </a:lnTo>
                <a:lnTo>
                  <a:pt x="4580102" y="2799499"/>
                </a:lnTo>
                <a:lnTo>
                  <a:pt x="4568914" y="2752052"/>
                </a:lnTo>
                <a:lnTo>
                  <a:pt x="4559998" y="2704528"/>
                </a:lnTo>
                <a:lnTo>
                  <a:pt x="4553509" y="2656916"/>
                </a:lnTo>
                <a:lnTo>
                  <a:pt x="4549648" y="2609215"/>
                </a:lnTo>
                <a:lnTo>
                  <a:pt x="4548594" y="2561412"/>
                </a:lnTo>
                <a:lnTo>
                  <a:pt x="4550524" y="2513533"/>
                </a:lnTo>
                <a:lnTo>
                  <a:pt x="4555629" y="2465540"/>
                </a:lnTo>
                <a:lnTo>
                  <a:pt x="4564100" y="2417445"/>
                </a:lnTo>
                <a:lnTo>
                  <a:pt x="4576102" y="2369248"/>
                </a:lnTo>
                <a:lnTo>
                  <a:pt x="4591824" y="2320937"/>
                </a:lnTo>
                <a:lnTo>
                  <a:pt x="4611459" y="2272512"/>
                </a:lnTo>
                <a:lnTo>
                  <a:pt x="4635182" y="2223973"/>
                </a:lnTo>
                <a:lnTo>
                  <a:pt x="4903203" y="1739900"/>
                </a:lnTo>
                <a:lnTo>
                  <a:pt x="4933302" y="1701800"/>
                </a:lnTo>
                <a:lnTo>
                  <a:pt x="4961572" y="1662849"/>
                </a:lnTo>
                <a:lnTo>
                  <a:pt x="4988039" y="1623072"/>
                </a:lnTo>
                <a:lnTo>
                  <a:pt x="5012715" y="1582521"/>
                </a:lnTo>
                <a:lnTo>
                  <a:pt x="5035664" y="1541221"/>
                </a:lnTo>
                <a:lnTo>
                  <a:pt x="5056873" y="1499209"/>
                </a:lnTo>
                <a:lnTo>
                  <a:pt x="5076393" y="1456512"/>
                </a:lnTo>
                <a:lnTo>
                  <a:pt x="5094236" y="1413167"/>
                </a:lnTo>
                <a:lnTo>
                  <a:pt x="5110454" y="1369212"/>
                </a:lnTo>
                <a:lnTo>
                  <a:pt x="5125047" y="1324673"/>
                </a:lnTo>
                <a:lnTo>
                  <a:pt x="5138051" y="1279588"/>
                </a:lnTo>
                <a:lnTo>
                  <a:pt x="5149494" y="1234008"/>
                </a:lnTo>
                <a:lnTo>
                  <a:pt x="5159400" y="1187945"/>
                </a:lnTo>
                <a:lnTo>
                  <a:pt x="5167808" y="1141437"/>
                </a:lnTo>
                <a:lnTo>
                  <a:pt x="5174742" y="1094524"/>
                </a:lnTo>
                <a:lnTo>
                  <a:pt x="5180215" y="1047242"/>
                </a:lnTo>
                <a:lnTo>
                  <a:pt x="5184254" y="999617"/>
                </a:lnTo>
                <a:lnTo>
                  <a:pt x="5186908" y="951687"/>
                </a:lnTo>
                <a:lnTo>
                  <a:pt x="5188077" y="907669"/>
                </a:lnTo>
                <a:lnTo>
                  <a:pt x="5188115" y="855040"/>
                </a:lnTo>
                <a:close/>
              </a:path>
            </a:pathLst>
          </a:custGeom>
          <a:solidFill>
            <a:srgbClr val="FFEE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31918" y="3158181"/>
            <a:ext cx="812165" cy="1985645"/>
          </a:xfrm>
          <a:custGeom>
            <a:avLst/>
            <a:gdLst/>
            <a:ahLst/>
            <a:cxnLst/>
            <a:rect l="l" t="t" r="r" b="b"/>
            <a:pathLst>
              <a:path w="812165" h="1985645">
                <a:moveTo>
                  <a:pt x="812081" y="1985318"/>
                </a:moveTo>
                <a:lnTo>
                  <a:pt x="0" y="1985318"/>
                </a:lnTo>
                <a:lnTo>
                  <a:pt x="15782" y="1950795"/>
                </a:lnTo>
                <a:lnTo>
                  <a:pt x="36778" y="1907757"/>
                </a:lnTo>
                <a:lnTo>
                  <a:pt x="59968" y="1864064"/>
                </a:lnTo>
                <a:lnTo>
                  <a:pt x="84576" y="1821984"/>
                </a:lnTo>
                <a:lnTo>
                  <a:pt x="110104" y="1781159"/>
                </a:lnTo>
                <a:lnTo>
                  <a:pt x="136054" y="1741234"/>
                </a:lnTo>
                <a:lnTo>
                  <a:pt x="161928" y="1701854"/>
                </a:lnTo>
                <a:lnTo>
                  <a:pt x="187229" y="1662662"/>
                </a:lnTo>
                <a:lnTo>
                  <a:pt x="211459" y="1623303"/>
                </a:lnTo>
                <a:lnTo>
                  <a:pt x="234120" y="1583420"/>
                </a:lnTo>
                <a:lnTo>
                  <a:pt x="254714" y="1542658"/>
                </a:lnTo>
                <a:lnTo>
                  <a:pt x="272744" y="1500661"/>
                </a:lnTo>
                <a:lnTo>
                  <a:pt x="287712" y="1457073"/>
                </a:lnTo>
                <a:lnTo>
                  <a:pt x="299120" y="1411539"/>
                </a:lnTo>
                <a:lnTo>
                  <a:pt x="306470" y="1363702"/>
                </a:lnTo>
                <a:lnTo>
                  <a:pt x="309266" y="1313207"/>
                </a:lnTo>
                <a:lnTo>
                  <a:pt x="307063" y="1262525"/>
                </a:lnTo>
                <a:lnTo>
                  <a:pt x="300924" y="1214201"/>
                </a:lnTo>
                <a:lnTo>
                  <a:pt x="291552" y="1167639"/>
                </a:lnTo>
                <a:lnTo>
                  <a:pt x="279650" y="1122242"/>
                </a:lnTo>
                <a:lnTo>
                  <a:pt x="265921" y="1077415"/>
                </a:lnTo>
                <a:lnTo>
                  <a:pt x="251068" y="1032562"/>
                </a:lnTo>
                <a:lnTo>
                  <a:pt x="235795" y="987088"/>
                </a:lnTo>
                <a:lnTo>
                  <a:pt x="220804" y="940397"/>
                </a:lnTo>
                <a:lnTo>
                  <a:pt x="206800" y="891894"/>
                </a:lnTo>
                <a:lnTo>
                  <a:pt x="194519" y="840144"/>
                </a:lnTo>
                <a:lnTo>
                  <a:pt x="186297" y="789419"/>
                </a:lnTo>
                <a:lnTo>
                  <a:pt x="181990" y="739762"/>
                </a:lnTo>
                <a:lnTo>
                  <a:pt x="181457" y="691216"/>
                </a:lnTo>
                <a:lnTo>
                  <a:pt x="184553" y="643827"/>
                </a:lnTo>
                <a:lnTo>
                  <a:pt x="191137" y="597638"/>
                </a:lnTo>
                <a:lnTo>
                  <a:pt x="201065" y="552693"/>
                </a:lnTo>
                <a:lnTo>
                  <a:pt x="214194" y="509036"/>
                </a:lnTo>
                <a:lnTo>
                  <a:pt x="230382" y="466712"/>
                </a:lnTo>
                <a:lnTo>
                  <a:pt x="249486" y="425763"/>
                </a:lnTo>
                <a:lnTo>
                  <a:pt x="271363" y="386235"/>
                </a:lnTo>
                <a:lnTo>
                  <a:pt x="295870" y="348172"/>
                </a:lnTo>
                <a:lnTo>
                  <a:pt x="322865" y="311617"/>
                </a:lnTo>
                <a:lnTo>
                  <a:pt x="352203" y="276614"/>
                </a:lnTo>
                <a:lnTo>
                  <a:pt x="383744" y="243207"/>
                </a:lnTo>
                <a:lnTo>
                  <a:pt x="416023" y="212625"/>
                </a:lnTo>
                <a:lnTo>
                  <a:pt x="450080" y="183600"/>
                </a:lnTo>
                <a:lnTo>
                  <a:pt x="485787" y="156172"/>
                </a:lnTo>
                <a:lnTo>
                  <a:pt x="523017" y="130381"/>
                </a:lnTo>
                <a:lnTo>
                  <a:pt x="561642" y="106265"/>
                </a:lnTo>
                <a:lnTo>
                  <a:pt x="601537" y="83864"/>
                </a:lnTo>
                <a:lnTo>
                  <a:pt x="642572" y="63217"/>
                </a:lnTo>
                <a:lnTo>
                  <a:pt x="684622" y="44363"/>
                </a:lnTo>
                <a:lnTo>
                  <a:pt x="727559" y="27342"/>
                </a:lnTo>
                <a:lnTo>
                  <a:pt x="771257" y="12192"/>
                </a:lnTo>
                <a:lnTo>
                  <a:pt x="812081" y="0"/>
                </a:lnTo>
                <a:lnTo>
                  <a:pt x="812081" y="1985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195705" cy="1839595"/>
          </a:xfrm>
          <a:custGeom>
            <a:avLst/>
            <a:gdLst/>
            <a:ahLst/>
            <a:cxnLst/>
            <a:rect l="l" t="t" r="r" b="b"/>
            <a:pathLst>
              <a:path w="1195705" h="1839595">
                <a:moveTo>
                  <a:pt x="0" y="1839060"/>
                </a:moveTo>
                <a:lnTo>
                  <a:pt x="0" y="0"/>
                </a:lnTo>
                <a:lnTo>
                  <a:pt x="1194333" y="0"/>
                </a:lnTo>
                <a:lnTo>
                  <a:pt x="1195686" y="14924"/>
                </a:lnTo>
                <a:lnTo>
                  <a:pt x="1192977" y="62456"/>
                </a:lnTo>
                <a:lnTo>
                  <a:pt x="1183799" y="108310"/>
                </a:lnTo>
                <a:lnTo>
                  <a:pt x="1168851" y="152507"/>
                </a:lnTo>
                <a:lnTo>
                  <a:pt x="1148834" y="195068"/>
                </a:lnTo>
                <a:lnTo>
                  <a:pt x="1124449" y="236015"/>
                </a:lnTo>
                <a:lnTo>
                  <a:pt x="1096396" y="275370"/>
                </a:lnTo>
                <a:lnTo>
                  <a:pt x="1065377" y="313153"/>
                </a:lnTo>
                <a:lnTo>
                  <a:pt x="1032091" y="349386"/>
                </a:lnTo>
                <a:lnTo>
                  <a:pt x="997240" y="384090"/>
                </a:lnTo>
                <a:lnTo>
                  <a:pt x="961524" y="417287"/>
                </a:lnTo>
                <a:lnTo>
                  <a:pt x="925643" y="448998"/>
                </a:lnTo>
                <a:lnTo>
                  <a:pt x="887485" y="480472"/>
                </a:lnTo>
                <a:lnTo>
                  <a:pt x="848635" y="509915"/>
                </a:lnTo>
                <a:lnTo>
                  <a:pt x="809416" y="537846"/>
                </a:lnTo>
                <a:lnTo>
                  <a:pt x="692783" y="617755"/>
                </a:lnTo>
                <a:lnTo>
                  <a:pt x="655325" y="644829"/>
                </a:lnTo>
                <a:lnTo>
                  <a:pt x="619115" y="672988"/>
                </a:lnTo>
                <a:lnTo>
                  <a:pt x="584477" y="702750"/>
                </a:lnTo>
                <a:lnTo>
                  <a:pt x="551735" y="734635"/>
                </a:lnTo>
                <a:lnTo>
                  <a:pt x="521212" y="769163"/>
                </a:lnTo>
                <a:lnTo>
                  <a:pt x="493231" y="806852"/>
                </a:lnTo>
                <a:lnTo>
                  <a:pt x="468117" y="848223"/>
                </a:lnTo>
                <a:lnTo>
                  <a:pt x="446191" y="893794"/>
                </a:lnTo>
                <a:lnTo>
                  <a:pt x="428811" y="941451"/>
                </a:lnTo>
                <a:lnTo>
                  <a:pt x="415970" y="988440"/>
                </a:lnTo>
                <a:lnTo>
                  <a:pt x="406789" y="1035039"/>
                </a:lnTo>
                <a:lnTo>
                  <a:pt x="400393" y="1081532"/>
                </a:lnTo>
                <a:lnTo>
                  <a:pt x="395902" y="1128197"/>
                </a:lnTo>
                <a:lnTo>
                  <a:pt x="392439" y="1175316"/>
                </a:lnTo>
                <a:lnTo>
                  <a:pt x="389127" y="1223171"/>
                </a:lnTo>
                <a:lnTo>
                  <a:pt x="385087" y="1272041"/>
                </a:lnTo>
                <a:lnTo>
                  <a:pt x="379442" y="1322209"/>
                </a:lnTo>
                <a:lnTo>
                  <a:pt x="370962" y="1374713"/>
                </a:lnTo>
                <a:lnTo>
                  <a:pt x="359125" y="1424718"/>
                </a:lnTo>
                <a:lnTo>
                  <a:pt x="344080" y="1472235"/>
                </a:lnTo>
                <a:lnTo>
                  <a:pt x="325976" y="1517281"/>
                </a:lnTo>
                <a:lnTo>
                  <a:pt x="304963" y="1559867"/>
                </a:lnTo>
                <a:lnTo>
                  <a:pt x="281187" y="1600010"/>
                </a:lnTo>
                <a:lnTo>
                  <a:pt x="254799" y="1637722"/>
                </a:lnTo>
                <a:lnTo>
                  <a:pt x="225948" y="1673017"/>
                </a:lnTo>
                <a:lnTo>
                  <a:pt x="194782" y="1705911"/>
                </a:lnTo>
                <a:lnTo>
                  <a:pt x="161449" y="1736416"/>
                </a:lnTo>
                <a:lnTo>
                  <a:pt x="126099" y="1764547"/>
                </a:lnTo>
                <a:lnTo>
                  <a:pt x="88881" y="1790318"/>
                </a:lnTo>
                <a:lnTo>
                  <a:pt x="49943" y="1813743"/>
                </a:lnTo>
                <a:lnTo>
                  <a:pt x="9435" y="1834836"/>
                </a:lnTo>
                <a:lnTo>
                  <a:pt x="0" y="1839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45328" y="370975"/>
            <a:ext cx="1296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215" dirty="0">
                <a:solidFill>
                  <a:srgbClr val="683316"/>
                </a:solidFill>
                <a:latin typeface="Arial"/>
                <a:cs typeface="Arial"/>
              </a:rPr>
              <a:t>P</a:t>
            </a:r>
            <a:r>
              <a:rPr sz="2800" i="1" spc="-110" dirty="0">
                <a:solidFill>
                  <a:srgbClr val="683316"/>
                </a:solidFill>
                <a:latin typeface="Arial"/>
                <a:cs typeface="Arial"/>
              </a:rPr>
              <a:t>roblem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Solution</a:t>
            </a:r>
          </a:p>
          <a:p>
            <a:pPr marL="12065" marR="5080" indent="2540" algn="ctr">
              <a:lnSpc>
                <a:spcPct val="100699"/>
              </a:lnSpc>
              <a:spcBef>
                <a:spcPts val="2715"/>
              </a:spcBef>
            </a:pP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Farmers </a:t>
            </a:r>
            <a:r>
              <a:rPr sz="1800" i="0" dirty="0">
                <a:solidFill>
                  <a:srgbClr val="434343"/>
                </a:solidFill>
                <a:latin typeface="Arial MT"/>
                <a:cs typeface="Arial MT"/>
              </a:rPr>
              <a:t>can sell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fruits, </a:t>
            </a:r>
            <a:r>
              <a:rPr sz="1800" i="0" dirty="0">
                <a:solidFill>
                  <a:srgbClr val="434343"/>
                </a:solidFill>
                <a:latin typeface="Arial MT"/>
                <a:cs typeface="Arial MT"/>
              </a:rPr>
              <a:t> vegetables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and dairy </a:t>
            </a:r>
            <a:r>
              <a:rPr sz="1800" i="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products at fair </a:t>
            </a:r>
            <a:r>
              <a:rPr sz="1800" i="0" dirty="0">
                <a:solidFill>
                  <a:srgbClr val="434343"/>
                </a:solidFill>
                <a:latin typeface="Arial MT"/>
                <a:cs typeface="Arial MT"/>
              </a:rPr>
              <a:t>market </a:t>
            </a:r>
            <a:r>
              <a:rPr sz="1800" i="0" spc="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prices on our website </a:t>
            </a:r>
            <a:r>
              <a:rPr sz="1800" i="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and </a:t>
            </a:r>
            <a:r>
              <a:rPr sz="1800" i="0" dirty="0">
                <a:solidFill>
                  <a:srgbClr val="434343"/>
                </a:solidFill>
                <a:latin typeface="Arial MT"/>
                <a:cs typeface="Arial MT"/>
              </a:rPr>
              <a:t>customers can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buy </a:t>
            </a:r>
            <a:r>
              <a:rPr sz="1800" i="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directly organic products </a:t>
            </a:r>
            <a:r>
              <a:rPr sz="1800" i="0" spc="-49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from</a:t>
            </a:r>
            <a:r>
              <a:rPr sz="1800" i="0" spc="-3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farmers</a:t>
            </a:r>
            <a:r>
              <a:rPr sz="1800" i="0" spc="-3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through</a:t>
            </a:r>
            <a:r>
              <a:rPr sz="1800" i="0" spc="-3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the </a:t>
            </a:r>
            <a:r>
              <a:rPr sz="1800" i="0" spc="-484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website which are fresh </a:t>
            </a:r>
            <a:r>
              <a:rPr sz="1800" i="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and</a:t>
            </a:r>
            <a:r>
              <a:rPr sz="1800" i="0" spc="-2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healthy</a:t>
            </a:r>
            <a:r>
              <a:rPr sz="1800" i="0" spc="-2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for</a:t>
            </a:r>
            <a:r>
              <a:rPr sz="1800" i="0" spc="-25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5" dirty="0">
                <a:solidFill>
                  <a:srgbClr val="434343"/>
                </a:solidFill>
                <a:latin typeface="Arial MT"/>
                <a:cs typeface="Arial MT"/>
              </a:rPr>
              <a:t>the</a:t>
            </a:r>
            <a:r>
              <a:rPr sz="1800" i="0" spc="-2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800" i="0" spc="-30" dirty="0">
                <a:solidFill>
                  <a:srgbClr val="434343"/>
                </a:solidFill>
                <a:latin typeface="Arial MT"/>
                <a:cs typeface="Arial MT"/>
              </a:rPr>
              <a:t>body.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0703" y="370975"/>
            <a:ext cx="1296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i="1" spc="215" dirty="0">
                <a:solidFill>
                  <a:srgbClr val="43732A"/>
                </a:solidFill>
                <a:latin typeface="Arial"/>
                <a:cs typeface="Arial"/>
              </a:rPr>
              <a:t>P</a:t>
            </a:r>
            <a:r>
              <a:rPr sz="2800" b="0" i="1" spc="-110" dirty="0">
                <a:solidFill>
                  <a:srgbClr val="43732A"/>
                </a:solidFill>
                <a:latin typeface="Arial"/>
                <a:cs typeface="Arial"/>
              </a:rPr>
              <a:t>roblem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7947" y="799600"/>
            <a:ext cx="15824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60" dirty="0">
                <a:solidFill>
                  <a:srgbClr val="43732A"/>
                </a:solidFill>
                <a:latin typeface="Arial"/>
                <a:cs typeface="Arial"/>
              </a:rPr>
              <a:t>Statement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pc="-5" dirty="0"/>
              <a:t>In</a:t>
            </a:r>
            <a:r>
              <a:rPr spc="70" dirty="0"/>
              <a:t> </a:t>
            </a:r>
            <a:r>
              <a:rPr spc="-5" dirty="0"/>
              <a:t>these</a:t>
            </a:r>
            <a:r>
              <a:rPr spc="75" dirty="0"/>
              <a:t> </a:t>
            </a:r>
            <a:r>
              <a:rPr spc="-5" dirty="0"/>
              <a:t>present</a:t>
            </a:r>
            <a:r>
              <a:rPr spc="70" dirty="0"/>
              <a:t> </a:t>
            </a:r>
            <a:r>
              <a:rPr dirty="0"/>
              <a:t>situations,</a:t>
            </a:r>
            <a:r>
              <a:rPr spc="75" dirty="0"/>
              <a:t> </a:t>
            </a:r>
            <a:r>
              <a:rPr spc="-5" dirty="0"/>
              <a:t>it </a:t>
            </a:r>
            <a:r>
              <a:rPr dirty="0"/>
              <a:t> </a:t>
            </a:r>
            <a:r>
              <a:rPr spc="-5" dirty="0"/>
              <a:t>is </a:t>
            </a:r>
            <a:r>
              <a:rPr spc="-10" dirty="0"/>
              <a:t>difficult </a:t>
            </a:r>
            <a:r>
              <a:rPr spc="-5" dirty="0"/>
              <a:t>for farmers to </a:t>
            </a:r>
            <a:r>
              <a:rPr dirty="0"/>
              <a:t>sell </a:t>
            </a:r>
            <a:r>
              <a:rPr spc="5" dirty="0"/>
              <a:t> </a:t>
            </a:r>
            <a:r>
              <a:rPr spc="-5" dirty="0"/>
              <a:t>their products at </a:t>
            </a:r>
            <a:r>
              <a:rPr dirty="0"/>
              <a:t>a </a:t>
            </a:r>
            <a:r>
              <a:rPr spc="-5" dirty="0"/>
              <a:t>fair price in </a:t>
            </a:r>
            <a:r>
              <a:rPr dirty="0"/>
              <a:t> markets.</a:t>
            </a:r>
            <a:r>
              <a:rPr spc="-5" dirty="0"/>
              <a:t> Customers</a:t>
            </a:r>
            <a:r>
              <a:rPr dirty="0"/>
              <a:t> </a:t>
            </a:r>
            <a:r>
              <a:rPr spc="-5" dirty="0"/>
              <a:t>are </a:t>
            </a:r>
            <a:r>
              <a:rPr dirty="0"/>
              <a:t> </a:t>
            </a:r>
            <a:r>
              <a:rPr spc="-5" dirty="0"/>
              <a:t>buying hybrid fruits and </a:t>
            </a:r>
            <a:r>
              <a:rPr dirty="0"/>
              <a:t> vegetables</a:t>
            </a:r>
            <a:r>
              <a:rPr spc="-30" dirty="0"/>
              <a:t> </a:t>
            </a:r>
            <a:r>
              <a:rPr spc="-5" dirty="0"/>
              <a:t>which</a:t>
            </a:r>
            <a:r>
              <a:rPr spc="-25" dirty="0"/>
              <a:t> </a:t>
            </a:r>
            <a:r>
              <a:rPr spc="-5" dirty="0"/>
              <a:t>are</a:t>
            </a:r>
            <a:r>
              <a:rPr spc="-25" dirty="0"/>
              <a:t> </a:t>
            </a:r>
            <a:r>
              <a:rPr spc="-5" dirty="0"/>
              <a:t>not</a:t>
            </a:r>
            <a:r>
              <a:rPr spc="-25" dirty="0"/>
              <a:t> </a:t>
            </a:r>
            <a:r>
              <a:rPr spc="-5" dirty="0"/>
              <a:t>good </a:t>
            </a:r>
            <a:r>
              <a:rPr spc="-484" dirty="0"/>
              <a:t> </a:t>
            </a:r>
            <a:r>
              <a:rPr spc="-5" dirty="0"/>
              <a:t>for health which </a:t>
            </a:r>
            <a:r>
              <a:rPr dirty="0"/>
              <a:t>contains </a:t>
            </a:r>
            <a:r>
              <a:rPr spc="5" dirty="0"/>
              <a:t> </a:t>
            </a:r>
            <a:r>
              <a:rPr spc="-5" dirty="0"/>
              <a:t>harmful</a:t>
            </a:r>
            <a:r>
              <a:rPr spc="-15" dirty="0"/>
              <a:t> </a:t>
            </a:r>
            <a:r>
              <a:rPr dirty="0"/>
              <a:t>substances.</a:t>
            </a:r>
          </a:p>
          <a:p>
            <a:pPr marL="12700" marR="413384">
              <a:lnSpc>
                <a:spcPct val="114599"/>
              </a:lnSpc>
            </a:pPr>
            <a:r>
              <a:rPr spc="-5" dirty="0"/>
              <a:t>Customers are buying </a:t>
            </a:r>
            <a:r>
              <a:rPr dirty="0"/>
              <a:t> </a:t>
            </a:r>
            <a:r>
              <a:rPr spc="-5" dirty="0"/>
              <a:t>products at high price than </a:t>
            </a:r>
            <a:r>
              <a:rPr spc="-490" dirty="0"/>
              <a:t> </a:t>
            </a:r>
            <a:r>
              <a:rPr dirty="0"/>
              <a:t>market</a:t>
            </a:r>
            <a:r>
              <a:rPr spc="-10" dirty="0"/>
              <a:t> </a:t>
            </a:r>
            <a:r>
              <a:rPr spc="-5" dirty="0"/>
              <a:t>price.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8551312" y="4239926"/>
            <a:ext cx="600710" cy="729615"/>
            <a:chOff x="8551312" y="4239926"/>
            <a:chExt cx="600710" cy="729615"/>
          </a:xfrm>
        </p:grpSpPr>
        <p:sp>
          <p:nvSpPr>
            <p:cNvPr id="12" name="object 12"/>
            <p:cNvSpPr/>
            <p:nvPr/>
          </p:nvSpPr>
          <p:spPr>
            <a:xfrm>
              <a:off x="8551312" y="4248091"/>
              <a:ext cx="593090" cy="721360"/>
            </a:xfrm>
            <a:custGeom>
              <a:avLst/>
              <a:gdLst/>
              <a:ahLst/>
              <a:cxnLst/>
              <a:rect l="l" t="t" r="r" b="b"/>
              <a:pathLst>
                <a:path w="593090" h="721360">
                  <a:moveTo>
                    <a:pt x="327918" y="721314"/>
                  </a:moveTo>
                  <a:lnTo>
                    <a:pt x="276492" y="717479"/>
                  </a:lnTo>
                  <a:lnTo>
                    <a:pt x="226880" y="706123"/>
                  </a:lnTo>
                  <a:lnTo>
                    <a:pt x="179915" y="687467"/>
                  </a:lnTo>
                  <a:lnTo>
                    <a:pt x="136434" y="661736"/>
                  </a:lnTo>
                  <a:lnTo>
                    <a:pt x="97273" y="629151"/>
                  </a:lnTo>
                  <a:lnTo>
                    <a:pt x="63266" y="589937"/>
                  </a:lnTo>
                  <a:lnTo>
                    <a:pt x="35248" y="544315"/>
                  </a:lnTo>
                  <a:lnTo>
                    <a:pt x="17114" y="500532"/>
                  </a:lnTo>
                  <a:lnTo>
                    <a:pt x="5430" y="455294"/>
                  </a:lnTo>
                  <a:lnTo>
                    <a:pt x="0" y="409178"/>
                  </a:lnTo>
                  <a:lnTo>
                    <a:pt x="626" y="362759"/>
                  </a:lnTo>
                  <a:lnTo>
                    <a:pt x="7111" y="316615"/>
                  </a:lnTo>
                  <a:lnTo>
                    <a:pt x="19260" y="271323"/>
                  </a:lnTo>
                  <a:lnTo>
                    <a:pt x="36874" y="227460"/>
                  </a:lnTo>
                  <a:lnTo>
                    <a:pt x="59757" y="185602"/>
                  </a:lnTo>
                  <a:lnTo>
                    <a:pt x="87711" y="146327"/>
                  </a:lnTo>
                  <a:lnTo>
                    <a:pt x="120540" y="110212"/>
                  </a:lnTo>
                  <a:lnTo>
                    <a:pt x="158048" y="77832"/>
                  </a:lnTo>
                  <a:lnTo>
                    <a:pt x="200036" y="49766"/>
                  </a:lnTo>
                  <a:lnTo>
                    <a:pt x="239549" y="30273"/>
                  </a:lnTo>
                  <a:lnTo>
                    <a:pt x="280793" y="15480"/>
                  </a:lnTo>
                  <a:lnTo>
                    <a:pt x="323517" y="5634"/>
                  </a:lnTo>
                  <a:lnTo>
                    <a:pt x="367475" y="984"/>
                  </a:lnTo>
                  <a:lnTo>
                    <a:pt x="372094" y="328"/>
                  </a:lnTo>
                  <a:lnTo>
                    <a:pt x="376715" y="0"/>
                  </a:lnTo>
                  <a:lnTo>
                    <a:pt x="385955" y="0"/>
                  </a:lnTo>
                  <a:lnTo>
                    <a:pt x="390547" y="328"/>
                  </a:lnTo>
                  <a:lnTo>
                    <a:pt x="395167" y="984"/>
                  </a:lnTo>
                  <a:lnTo>
                    <a:pt x="407031" y="984"/>
                  </a:lnTo>
                  <a:lnTo>
                    <a:pt x="451070" y="7644"/>
                  </a:lnTo>
                  <a:lnTo>
                    <a:pt x="493382" y="21595"/>
                  </a:lnTo>
                  <a:lnTo>
                    <a:pt x="532731" y="42713"/>
                  </a:lnTo>
                  <a:lnTo>
                    <a:pt x="567882" y="70876"/>
                  </a:lnTo>
                  <a:lnTo>
                    <a:pt x="592687" y="95524"/>
                  </a:lnTo>
                  <a:lnTo>
                    <a:pt x="592687" y="608510"/>
                  </a:lnTo>
                  <a:lnTo>
                    <a:pt x="547055" y="647694"/>
                  </a:lnTo>
                  <a:lnTo>
                    <a:pt x="512497" y="670919"/>
                  </a:lnTo>
                  <a:lnTo>
                    <a:pt x="467242" y="693202"/>
                  </a:lnTo>
                  <a:lnTo>
                    <a:pt x="421007" y="708924"/>
                  </a:lnTo>
                  <a:lnTo>
                    <a:pt x="374373" y="718243"/>
                  </a:lnTo>
                  <a:lnTo>
                    <a:pt x="327918" y="721314"/>
                  </a:lnTo>
                  <a:close/>
                </a:path>
              </a:pathLst>
            </a:custGeom>
            <a:solidFill>
              <a:srgbClr val="FF84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28522" y="4247763"/>
              <a:ext cx="215900" cy="544195"/>
            </a:xfrm>
            <a:custGeom>
              <a:avLst/>
              <a:gdLst/>
              <a:ahLst/>
              <a:cxnLst/>
              <a:rect l="l" t="t" r="r" b="b"/>
              <a:pathLst>
                <a:path w="215900" h="544195">
                  <a:moveTo>
                    <a:pt x="215477" y="543977"/>
                  </a:moveTo>
                  <a:lnTo>
                    <a:pt x="172213" y="514318"/>
                  </a:lnTo>
                  <a:lnTo>
                    <a:pt x="135097" y="481259"/>
                  </a:lnTo>
                  <a:lnTo>
                    <a:pt x="102213" y="444917"/>
                  </a:lnTo>
                  <a:lnTo>
                    <a:pt x="73672" y="405675"/>
                  </a:lnTo>
                  <a:lnTo>
                    <a:pt x="49590" y="363912"/>
                  </a:lnTo>
                  <a:lnTo>
                    <a:pt x="30078" y="320010"/>
                  </a:lnTo>
                  <a:lnTo>
                    <a:pt x="15250" y="274348"/>
                  </a:lnTo>
                  <a:lnTo>
                    <a:pt x="5219" y="227308"/>
                  </a:lnTo>
                  <a:lnTo>
                    <a:pt x="97" y="179270"/>
                  </a:lnTo>
                  <a:lnTo>
                    <a:pt x="0" y="130615"/>
                  </a:lnTo>
                  <a:lnTo>
                    <a:pt x="5038" y="81724"/>
                  </a:lnTo>
                  <a:lnTo>
                    <a:pt x="15326" y="32976"/>
                  </a:lnTo>
                  <a:lnTo>
                    <a:pt x="28502" y="0"/>
                  </a:lnTo>
                  <a:lnTo>
                    <a:pt x="73300" y="6853"/>
                  </a:lnTo>
                  <a:lnTo>
                    <a:pt x="116001" y="21256"/>
                  </a:lnTo>
                  <a:lnTo>
                    <a:pt x="155494" y="42832"/>
                  </a:lnTo>
                  <a:lnTo>
                    <a:pt x="190666" y="71204"/>
                  </a:lnTo>
                  <a:lnTo>
                    <a:pt x="215477" y="95860"/>
                  </a:lnTo>
                  <a:lnTo>
                    <a:pt x="215477" y="543977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28522" y="4247763"/>
              <a:ext cx="215900" cy="544195"/>
            </a:xfrm>
            <a:custGeom>
              <a:avLst/>
              <a:gdLst/>
              <a:ahLst/>
              <a:cxnLst/>
              <a:rect l="l" t="t" r="r" b="b"/>
              <a:pathLst>
                <a:path w="215900" h="544195">
                  <a:moveTo>
                    <a:pt x="28502" y="0"/>
                  </a:moveTo>
                  <a:lnTo>
                    <a:pt x="5038" y="81724"/>
                  </a:lnTo>
                  <a:lnTo>
                    <a:pt x="0" y="130615"/>
                  </a:lnTo>
                  <a:lnTo>
                    <a:pt x="97" y="179270"/>
                  </a:lnTo>
                  <a:lnTo>
                    <a:pt x="5219" y="227308"/>
                  </a:lnTo>
                  <a:lnTo>
                    <a:pt x="15250" y="274348"/>
                  </a:lnTo>
                  <a:lnTo>
                    <a:pt x="30078" y="320010"/>
                  </a:lnTo>
                  <a:lnTo>
                    <a:pt x="49590" y="363912"/>
                  </a:lnTo>
                  <a:lnTo>
                    <a:pt x="73672" y="405675"/>
                  </a:lnTo>
                  <a:lnTo>
                    <a:pt x="102213" y="444917"/>
                  </a:lnTo>
                  <a:lnTo>
                    <a:pt x="135097" y="481259"/>
                  </a:lnTo>
                  <a:lnTo>
                    <a:pt x="172213" y="514318"/>
                  </a:lnTo>
                  <a:lnTo>
                    <a:pt x="211380" y="542103"/>
                  </a:lnTo>
                  <a:lnTo>
                    <a:pt x="215477" y="543977"/>
                  </a:lnTo>
                </a:path>
              </a:pathLst>
            </a:custGeom>
            <a:ln w="156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9187" y="4239926"/>
              <a:ext cx="202649" cy="11153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933295" y="4252931"/>
              <a:ext cx="210820" cy="477520"/>
            </a:xfrm>
            <a:custGeom>
              <a:avLst/>
              <a:gdLst/>
              <a:ahLst/>
              <a:cxnLst/>
              <a:rect l="l" t="t" r="r" b="b"/>
              <a:pathLst>
                <a:path w="210820" h="477520">
                  <a:moveTo>
                    <a:pt x="130025" y="190015"/>
                  </a:moveTo>
                  <a:lnTo>
                    <a:pt x="110742" y="190015"/>
                  </a:lnTo>
                  <a:lnTo>
                    <a:pt x="110742" y="187362"/>
                  </a:lnTo>
                  <a:lnTo>
                    <a:pt x="109429" y="186050"/>
                  </a:lnTo>
                  <a:lnTo>
                    <a:pt x="109429" y="184737"/>
                  </a:lnTo>
                  <a:lnTo>
                    <a:pt x="103940" y="170673"/>
                  </a:lnTo>
                  <a:lnTo>
                    <a:pt x="99199" y="156371"/>
                  </a:lnTo>
                  <a:lnTo>
                    <a:pt x="94960" y="142074"/>
                  </a:lnTo>
                  <a:lnTo>
                    <a:pt x="90977" y="128025"/>
                  </a:lnTo>
                  <a:lnTo>
                    <a:pt x="84549" y="97700"/>
                  </a:lnTo>
                  <a:lnTo>
                    <a:pt x="79099" y="69498"/>
                  </a:lnTo>
                  <a:lnTo>
                    <a:pt x="72425" y="40303"/>
                  </a:lnTo>
                  <a:lnTo>
                    <a:pt x="63285" y="11976"/>
                  </a:lnTo>
                  <a:lnTo>
                    <a:pt x="60879" y="4784"/>
                  </a:lnTo>
                  <a:lnTo>
                    <a:pt x="66237" y="0"/>
                  </a:lnTo>
                  <a:lnTo>
                    <a:pt x="75750" y="0"/>
                  </a:lnTo>
                  <a:lnTo>
                    <a:pt x="79660" y="2023"/>
                  </a:lnTo>
                  <a:lnTo>
                    <a:pt x="81737" y="6698"/>
                  </a:lnTo>
                  <a:lnTo>
                    <a:pt x="90118" y="34820"/>
                  </a:lnTo>
                  <a:lnTo>
                    <a:pt x="96404" y="63565"/>
                  </a:lnTo>
                  <a:lnTo>
                    <a:pt x="101950" y="92560"/>
                  </a:lnTo>
                  <a:lnTo>
                    <a:pt x="108117" y="121435"/>
                  </a:lnTo>
                  <a:lnTo>
                    <a:pt x="112288" y="136246"/>
                  </a:lnTo>
                  <a:lnTo>
                    <a:pt x="116841" y="150940"/>
                  </a:lnTo>
                  <a:lnTo>
                    <a:pt x="121645" y="165387"/>
                  </a:lnTo>
                  <a:lnTo>
                    <a:pt x="126570" y="179460"/>
                  </a:lnTo>
                  <a:lnTo>
                    <a:pt x="128747" y="186375"/>
                  </a:lnTo>
                  <a:lnTo>
                    <a:pt x="130025" y="190015"/>
                  </a:lnTo>
                  <a:close/>
                </a:path>
                <a:path w="210820" h="477520">
                  <a:moveTo>
                    <a:pt x="169386" y="217687"/>
                  </a:moveTo>
                  <a:lnTo>
                    <a:pt x="139746" y="217687"/>
                  </a:lnTo>
                  <a:lnTo>
                    <a:pt x="145022" y="215062"/>
                  </a:lnTo>
                  <a:lnTo>
                    <a:pt x="152922" y="215062"/>
                  </a:lnTo>
                  <a:lnTo>
                    <a:pt x="152922" y="203195"/>
                  </a:lnTo>
                  <a:lnTo>
                    <a:pt x="154235" y="197917"/>
                  </a:lnTo>
                  <a:lnTo>
                    <a:pt x="155823" y="183083"/>
                  </a:lnTo>
                  <a:lnTo>
                    <a:pt x="156471" y="177559"/>
                  </a:lnTo>
                  <a:lnTo>
                    <a:pt x="157767" y="168239"/>
                  </a:lnTo>
                  <a:lnTo>
                    <a:pt x="159510" y="158350"/>
                  </a:lnTo>
                  <a:lnTo>
                    <a:pt x="160740" y="148301"/>
                  </a:lnTo>
                  <a:lnTo>
                    <a:pt x="163597" y="128684"/>
                  </a:lnTo>
                  <a:lnTo>
                    <a:pt x="164787" y="118783"/>
                  </a:lnTo>
                  <a:lnTo>
                    <a:pt x="165828" y="108689"/>
                  </a:lnTo>
                  <a:lnTo>
                    <a:pt x="167106" y="98353"/>
                  </a:lnTo>
                  <a:lnTo>
                    <a:pt x="168873" y="87997"/>
                  </a:lnTo>
                  <a:lnTo>
                    <a:pt x="171375" y="77903"/>
                  </a:lnTo>
                  <a:lnTo>
                    <a:pt x="172003" y="73610"/>
                  </a:lnTo>
                  <a:lnTo>
                    <a:pt x="175174" y="71614"/>
                  </a:lnTo>
                  <a:lnTo>
                    <a:pt x="182118" y="71614"/>
                  </a:lnTo>
                  <a:lnTo>
                    <a:pt x="185891" y="74293"/>
                  </a:lnTo>
                  <a:lnTo>
                    <a:pt x="185891" y="79216"/>
                  </a:lnTo>
                  <a:lnTo>
                    <a:pt x="185644" y="88911"/>
                  </a:lnTo>
                  <a:lnTo>
                    <a:pt x="184903" y="98353"/>
                  </a:lnTo>
                  <a:lnTo>
                    <a:pt x="183665" y="107790"/>
                  </a:lnTo>
                  <a:lnTo>
                    <a:pt x="181927" y="117470"/>
                  </a:lnTo>
                  <a:lnTo>
                    <a:pt x="175338" y="155725"/>
                  </a:lnTo>
                  <a:lnTo>
                    <a:pt x="174270" y="165387"/>
                  </a:lnTo>
                  <a:lnTo>
                    <a:pt x="173203" y="174346"/>
                  </a:lnTo>
                  <a:lnTo>
                    <a:pt x="171821" y="184088"/>
                  </a:lnTo>
                  <a:lnTo>
                    <a:pt x="170165" y="193380"/>
                  </a:lnTo>
                  <a:lnTo>
                    <a:pt x="170063" y="200542"/>
                  </a:lnTo>
                  <a:lnTo>
                    <a:pt x="168750" y="208472"/>
                  </a:lnTo>
                  <a:lnTo>
                    <a:pt x="166126" y="216375"/>
                  </a:lnTo>
                  <a:lnTo>
                    <a:pt x="169386" y="217687"/>
                  </a:lnTo>
                  <a:close/>
                </a:path>
                <a:path w="210820" h="477520">
                  <a:moveTo>
                    <a:pt x="197099" y="245387"/>
                  </a:moveTo>
                  <a:lnTo>
                    <a:pt x="131846" y="245387"/>
                  </a:lnTo>
                  <a:lnTo>
                    <a:pt x="129219" y="238858"/>
                  </a:lnTo>
                  <a:lnTo>
                    <a:pt x="129194" y="230894"/>
                  </a:lnTo>
                  <a:lnTo>
                    <a:pt x="131846" y="224277"/>
                  </a:lnTo>
                  <a:lnTo>
                    <a:pt x="129194" y="222965"/>
                  </a:lnTo>
                  <a:lnTo>
                    <a:pt x="121510" y="217796"/>
                  </a:lnTo>
                  <a:lnTo>
                    <a:pt x="114200" y="212256"/>
                  </a:lnTo>
                  <a:lnTo>
                    <a:pt x="107136" y="206464"/>
                  </a:lnTo>
                  <a:lnTo>
                    <a:pt x="100189" y="200542"/>
                  </a:lnTo>
                  <a:lnTo>
                    <a:pt x="91291" y="193380"/>
                  </a:lnTo>
                  <a:lnTo>
                    <a:pt x="82393" y="185718"/>
                  </a:lnTo>
                  <a:lnTo>
                    <a:pt x="73495" y="177559"/>
                  </a:lnTo>
                  <a:lnTo>
                    <a:pt x="64596" y="168905"/>
                  </a:lnTo>
                  <a:lnTo>
                    <a:pt x="55698" y="160968"/>
                  </a:lnTo>
                  <a:lnTo>
                    <a:pt x="46800" y="152909"/>
                  </a:lnTo>
                  <a:lnTo>
                    <a:pt x="37902" y="144603"/>
                  </a:lnTo>
                  <a:lnTo>
                    <a:pt x="29004" y="135928"/>
                  </a:lnTo>
                  <a:lnTo>
                    <a:pt x="7899" y="114845"/>
                  </a:lnTo>
                  <a:lnTo>
                    <a:pt x="0" y="109568"/>
                  </a:lnTo>
                  <a:lnTo>
                    <a:pt x="2623" y="101638"/>
                  </a:lnTo>
                  <a:lnTo>
                    <a:pt x="3963" y="97700"/>
                  </a:lnTo>
                  <a:lnTo>
                    <a:pt x="7244" y="95704"/>
                  </a:lnTo>
                  <a:lnTo>
                    <a:pt x="13832" y="95704"/>
                  </a:lnTo>
                  <a:lnTo>
                    <a:pt x="17139" y="97700"/>
                  </a:lnTo>
                  <a:lnTo>
                    <a:pt x="18452" y="101638"/>
                  </a:lnTo>
                  <a:lnTo>
                    <a:pt x="19764" y="104290"/>
                  </a:lnTo>
                  <a:lnTo>
                    <a:pt x="22416" y="106915"/>
                  </a:lnTo>
                  <a:lnTo>
                    <a:pt x="25040" y="109568"/>
                  </a:lnTo>
                  <a:lnTo>
                    <a:pt x="32967" y="117470"/>
                  </a:lnTo>
                  <a:lnTo>
                    <a:pt x="50081" y="133302"/>
                  </a:lnTo>
                  <a:lnTo>
                    <a:pt x="57441" y="140989"/>
                  </a:lnTo>
                  <a:lnTo>
                    <a:pt x="65417" y="148301"/>
                  </a:lnTo>
                  <a:lnTo>
                    <a:pt x="81737" y="162315"/>
                  </a:lnTo>
                  <a:lnTo>
                    <a:pt x="88868" y="169231"/>
                  </a:lnTo>
                  <a:lnTo>
                    <a:pt x="103611" y="183083"/>
                  </a:lnTo>
                  <a:lnTo>
                    <a:pt x="110742" y="190015"/>
                  </a:lnTo>
                  <a:lnTo>
                    <a:pt x="130025" y="190015"/>
                  </a:lnTo>
                  <a:lnTo>
                    <a:pt x="133708" y="200542"/>
                  </a:lnTo>
                  <a:lnTo>
                    <a:pt x="135782" y="207132"/>
                  </a:lnTo>
                  <a:lnTo>
                    <a:pt x="135782" y="209784"/>
                  </a:lnTo>
                  <a:lnTo>
                    <a:pt x="138434" y="212409"/>
                  </a:lnTo>
                  <a:lnTo>
                    <a:pt x="138434" y="215062"/>
                  </a:lnTo>
                  <a:lnTo>
                    <a:pt x="139746" y="217687"/>
                  </a:lnTo>
                  <a:lnTo>
                    <a:pt x="169386" y="217687"/>
                  </a:lnTo>
                  <a:lnTo>
                    <a:pt x="172714" y="219027"/>
                  </a:lnTo>
                  <a:lnTo>
                    <a:pt x="179303" y="222965"/>
                  </a:lnTo>
                  <a:lnTo>
                    <a:pt x="189855" y="236172"/>
                  </a:lnTo>
                  <a:lnTo>
                    <a:pt x="210703" y="236172"/>
                  </a:lnTo>
                  <a:lnTo>
                    <a:pt x="210703" y="241866"/>
                  </a:lnTo>
                  <a:lnTo>
                    <a:pt x="203031" y="244074"/>
                  </a:lnTo>
                  <a:lnTo>
                    <a:pt x="196443" y="244074"/>
                  </a:lnTo>
                  <a:lnTo>
                    <a:pt x="197099" y="245387"/>
                  </a:lnTo>
                  <a:close/>
                </a:path>
                <a:path w="210820" h="477520">
                  <a:moveTo>
                    <a:pt x="152922" y="215062"/>
                  </a:moveTo>
                  <a:lnTo>
                    <a:pt x="147646" y="215062"/>
                  </a:lnTo>
                  <a:lnTo>
                    <a:pt x="148986" y="214406"/>
                  </a:lnTo>
                  <a:lnTo>
                    <a:pt x="149970" y="214077"/>
                  </a:lnTo>
                  <a:lnTo>
                    <a:pt x="151610" y="214077"/>
                  </a:lnTo>
                  <a:lnTo>
                    <a:pt x="152267" y="214406"/>
                  </a:lnTo>
                  <a:lnTo>
                    <a:pt x="152922" y="215062"/>
                  </a:lnTo>
                  <a:close/>
                </a:path>
                <a:path w="210820" h="477520">
                  <a:moveTo>
                    <a:pt x="47593" y="347518"/>
                  </a:moveTo>
                  <a:lnTo>
                    <a:pt x="41606" y="347518"/>
                  </a:lnTo>
                  <a:lnTo>
                    <a:pt x="37779" y="345166"/>
                  </a:lnTo>
                  <a:lnTo>
                    <a:pt x="36904" y="341666"/>
                  </a:lnTo>
                  <a:lnTo>
                    <a:pt x="35592" y="335076"/>
                  </a:lnTo>
                  <a:lnTo>
                    <a:pt x="38217" y="329798"/>
                  </a:lnTo>
                  <a:lnTo>
                    <a:pt x="64596" y="319244"/>
                  </a:lnTo>
                  <a:lnTo>
                    <a:pt x="106778" y="303411"/>
                  </a:lnTo>
                  <a:lnTo>
                    <a:pt x="126570" y="295509"/>
                  </a:lnTo>
                  <a:lnTo>
                    <a:pt x="131846" y="292857"/>
                  </a:lnTo>
                  <a:lnTo>
                    <a:pt x="137121" y="291544"/>
                  </a:lnTo>
                  <a:lnTo>
                    <a:pt x="143710" y="290231"/>
                  </a:lnTo>
                  <a:lnTo>
                    <a:pt x="140225" y="282110"/>
                  </a:lnTo>
                  <a:lnTo>
                    <a:pt x="137604" y="273743"/>
                  </a:lnTo>
                  <a:lnTo>
                    <a:pt x="135726" y="265376"/>
                  </a:lnTo>
                  <a:lnTo>
                    <a:pt x="134470" y="257254"/>
                  </a:lnTo>
                  <a:lnTo>
                    <a:pt x="127881" y="257254"/>
                  </a:lnTo>
                  <a:lnTo>
                    <a:pt x="114706" y="254629"/>
                  </a:lnTo>
                  <a:lnTo>
                    <a:pt x="106033" y="253403"/>
                  </a:lnTo>
                  <a:lnTo>
                    <a:pt x="97729" y="251816"/>
                  </a:lnTo>
                  <a:lnTo>
                    <a:pt x="89672" y="249988"/>
                  </a:lnTo>
                  <a:lnTo>
                    <a:pt x="50081" y="240109"/>
                  </a:lnTo>
                  <a:lnTo>
                    <a:pt x="41433" y="238858"/>
                  </a:lnTo>
                  <a:lnTo>
                    <a:pt x="14488" y="221652"/>
                  </a:lnTo>
                  <a:lnTo>
                    <a:pt x="15828" y="221652"/>
                  </a:lnTo>
                  <a:lnTo>
                    <a:pt x="15828" y="219027"/>
                  </a:lnTo>
                  <a:lnTo>
                    <a:pt x="18452" y="217687"/>
                  </a:lnTo>
                  <a:lnTo>
                    <a:pt x="21076" y="217687"/>
                  </a:lnTo>
                  <a:lnTo>
                    <a:pt x="60646" y="227025"/>
                  </a:lnTo>
                  <a:lnTo>
                    <a:pt x="68557" y="229401"/>
                  </a:lnTo>
                  <a:lnTo>
                    <a:pt x="76463" y="231525"/>
                  </a:lnTo>
                  <a:lnTo>
                    <a:pt x="125230" y="244074"/>
                  </a:lnTo>
                  <a:lnTo>
                    <a:pt x="131846" y="245387"/>
                  </a:lnTo>
                  <a:lnTo>
                    <a:pt x="197099" y="245387"/>
                  </a:lnTo>
                  <a:lnTo>
                    <a:pt x="197755" y="246699"/>
                  </a:lnTo>
                  <a:lnTo>
                    <a:pt x="200379" y="250664"/>
                  </a:lnTo>
                  <a:lnTo>
                    <a:pt x="203031" y="253289"/>
                  </a:lnTo>
                  <a:lnTo>
                    <a:pt x="207971" y="262862"/>
                  </a:lnTo>
                  <a:lnTo>
                    <a:pt x="210703" y="272579"/>
                  </a:lnTo>
                  <a:lnTo>
                    <a:pt x="210703" y="299447"/>
                  </a:lnTo>
                  <a:lnTo>
                    <a:pt x="147646" y="299447"/>
                  </a:lnTo>
                  <a:lnTo>
                    <a:pt x="134470" y="307376"/>
                  </a:lnTo>
                  <a:lnTo>
                    <a:pt x="126570" y="310001"/>
                  </a:lnTo>
                  <a:lnTo>
                    <a:pt x="119870" y="312766"/>
                  </a:lnTo>
                  <a:lnTo>
                    <a:pt x="113544" y="315279"/>
                  </a:lnTo>
                  <a:lnTo>
                    <a:pt x="107464" y="317792"/>
                  </a:lnTo>
                  <a:lnTo>
                    <a:pt x="101502" y="320556"/>
                  </a:lnTo>
                  <a:lnTo>
                    <a:pt x="75148" y="332424"/>
                  </a:lnTo>
                  <a:lnTo>
                    <a:pt x="55356" y="340354"/>
                  </a:lnTo>
                  <a:lnTo>
                    <a:pt x="52732" y="341666"/>
                  </a:lnTo>
                  <a:lnTo>
                    <a:pt x="52732" y="342979"/>
                  </a:lnTo>
                  <a:lnTo>
                    <a:pt x="51421" y="344291"/>
                  </a:lnTo>
                  <a:lnTo>
                    <a:pt x="51421" y="345604"/>
                  </a:lnTo>
                  <a:lnTo>
                    <a:pt x="49643" y="346943"/>
                  </a:lnTo>
                  <a:lnTo>
                    <a:pt x="47593" y="347518"/>
                  </a:lnTo>
                  <a:close/>
                </a:path>
                <a:path w="210820" h="477520">
                  <a:moveTo>
                    <a:pt x="210703" y="236172"/>
                  </a:moveTo>
                  <a:lnTo>
                    <a:pt x="189855" y="236172"/>
                  </a:lnTo>
                  <a:lnTo>
                    <a:pt x="192479" y="233519"/>
                  </a:lnTo>
                  <a:lnTo>
                    <a:pt x="195131" y="232207"/>
                  </a:lnTo>
                  <a:lnTo>
                    <a:pt x="200379" y="229554"/>
                  </a:lnTo>
                  <a:lnTo>
                    <a:pt x="204343" y="228242"/>
                  </a:lnTo>
                  <a:lnTo>
                    <a:pt x="206995" y="226929"/>
                  </a:lnTo>
                  <a:lnTo>
                    <a:pt x="210703" y="225447"/>
                  </a:lnTo>
                  <a:lnTo>
                    <a:pt x="210703" y="236172"/>
                  </a:lnTo>
                  <a:close/>
                </a:path>
                <a:path w="210820" h="477520">
                  <a:moveTo>
                    <a:pt x="140785" y="477239"/>
                  </a:moveTo>
                  <a:lnTo>
                    <a:pt x="136466" y="477239"/>
                  </a:lnTo>
                  <a:lnTo>
                    <a:pt x="133923" y="475845"/>
                  </a:lnTo>
                  <a:lnTo>
                    <a:pt x="133158" y="473548"/>
                  </a:lnTo>
                  <a:lnTo>
                    <a:pt x="131846" y="466930"/>
                  </a:lnTo>
                  <a:lnTo>
                    <a:pt x="133158" y="459028"/>
                  </a:lnTo>
                  <a:lnTo>
                    <a:pt x="135782" y="453750"/>
                  </a:lnTo>
                  <a:lnTo>
                    <a:pt x="139746" y="433981"/>
                  </a:lnTo>
                  <a:lnTo>
                    <a:pt x="143697" y="414023"/>
                  </a:lnTo>
                  <a:lnTo>
                    <a:pt x="145674" y="403745"/>
                  </a:lnTo>
                  <a:lnTo>
                    <a:pt x="147646" y="393101"/>
                  </a:lnTo>
                  <a:lnTo>
                    <a:pt x="148872" y="382995"/>
                  </a:lnTo>
                  <a:lnTo>
                    <a:pt x="150459" y="372651"/>
                  </a:lnTo>
                  <a:lnTo>
                    <a:pt x="152287" y="362312"/>
                  </a:lnTo>
                  <a:lnTo>
                    <a:pt x="154235" y="352221"/>
                  </a:lnTo>
                  <a:lnTo>
                    <a:pt x="154731" y="342566"/>
                  </a:lnTo>
                  <a:lnTo>
                    <a:pt x="156220" y="333412"/>
                  </a:lnTo>
                  <a:lnTo>
                    <a:pt x="158698" y="324754"/>
                  </a:lnTo>
                  <a:lnTo>
                    <a:pt x="162162" y="316591"/>
                  </a:lnTo>
                  <a:lnTo>
                    <a:pt x="163474" y="316591"/>
                  </a:lnTo>
                  <a:lnTo>
                    <a:pt x="152922" y="306064"/>
                  </a:lnTo>
                  <a:lnTo>
                    <a:pt x="147646" y="299447"/>
                  </a:lnTo>
                  <a:lnTo>
                    <a:pt x="210703" y="299447"/>
                  </a:lnTo>
                  <a:lnTo>
                    <a:pt x="210703" y="303984"/>
                  </a:lnTo>
                  <a:lnTo>
                    <a:pt x="205656" y="316591"/>
                  </a:lnTo>
                  <a:lnTo>
                    <a:pt x="202126" y="319244"/>
                  </a:lnTo>
                  <a:lnTo>
                    <a:pt x="167438" y="319244"/>
                  </a:lnTo>
                  <a:lnTo>
                    <a:pt x="168915" y="328349"/>
                  </a:lnTo>
                  <a:lnTo>
                    <a:pt x="169407" y="337701"/>
                  </a:lnTo>
                  <a:lnTo>
                    <a:pt x="168915" y="347053"/>
                  </a:lnTo>
                  <a:lnTo>
                    <a:pt x="167438" y="356159"/>
                  </a:lnTo>
                  <a:lnTo>
                    <a:pt x="166429" y="366059"/>
                  </a:lnTo>
                  <a:lnTo>
                    <a:pt x="165292" y="375952"/>
                  </a:lnTo>
                  <a:lnTo>
                    <a:pt x="163909" y="385840"/>
                  </a:lnTo>
                  <a:lnTo>
                    <a:pt x="162162" y="395726"/>
                  </a:lnTo>
                  <a:lnTo>
                    <a:pt x="160948" y="405615"/>
                  </a:lnTo>
                  <a:lnTo>
                    <a:pt x="159360" y="415509"/>
                  </a:lnTo>
                  <a:lnTo>
                    <a:pt x="157526" y="425404"/>
                  </a:lnTo>
                  <a:lnTo>
                    <a:pt x="155574" y="435293"/>
                  </a:lnTo>
                  <a:lnTo>
                    <a:pt x="154235" y="443195"/>
                  </a:lnTo>
                  <a:lnTo>
                    <a:pt x="152922" y="451125"/>
                  </a:lnTo>
                  <a:lnTo>
                    <a:pt x="151610" y="457715"/>
                  </a:lnTo>
                  <a:lnTo>
                    <a:pt x="148986" y="464305"/>
                  </a:lnTo>
                  <a:lnTo>
                    <a:pt x="148986" y="470895"/>
                  </a:lnTo>
                  <a:lnTo>
                    <a:pt x="143710" y="474860"/>
                  </a:lnTo>
                  <a:lnTo>
                    <a:pt x="142589" y="476501"/>
                  </a:lnTo>
                  <a:lnTo>
                    <a:pt x="140785" y="477239"/>
                  </a:lnTo>
                  <a:close/>
                </a:path>
                <a:path w="210820" h="477520">
                  <a:moveTo>
                    <a:pt x="187148" y="324166"/>
                  </a:moveTo>
                  <a:lnTo>
                    <a:pt x="177990" y="324166"/>
                  </a:lnTo>
                  <a:lnTo>
                    <a:pt x="172222" y="322443"/>
                  </a:lnTo>
                  <a:lnTo>
                    <a:pt x="167438" y="319244"/>
                  </a:lnTo>
                  <a:lnTo>
                    <a:pt x="202126" y="319244"/>
                  </a:lnTo>
                  <a:lnTo>
                    <a:pt x="200379" y="320556"/>
                  </a:lnTo>
                  <a:lnTo>
                    <a:pt x="201237" y="321869"/>
                  </a:lnTo>
                  <a:lnTo>
                    <a:pt x="193791" y="321869"/>
                  </a:lnTo>
                  <a:lnTo>
                    <a:pt x="190674" y="323427"/>
                  </a:lnTo>
                  <a:lnTo>
                    <a:pt x="187148" y="324166"/>
                  </a:lnTo>
                  <a:close/>
                </a:path>
                <a:path w="210820" h="477520">
                  <a:moveTo>
                    <a:pt x="210703" y="364894"/>
                  </a:moveTo>
                  <a:lnTo>
                    <a:pt x="206031" y="354515"/>
                  </a:lnTo>
                  <a:lnTo>
                    <a:pt x="201377" y="343635"/>
                  </a:lnTo>
                  <a:lnTo>
                    <a:pt x="197215" y="332755"/>
                  </a:lnTo>
                  <a:lnTo>
                    <a:pt x="193791" y="321869"/>
                  </a:lnTo>
                  <a:lnTo>
                    <a:pt x="201237" y="321869"/>
                  </a:lnTo>
                  <a:lnTo>
                    <a:pt x="206853" y="330466"/>
                  </a:lnTo>
                  <a:lnTo>
                    <a:pt x="210703" y="337213"/>
                  </a:lnTo>
                  <a:lnTo>
                    <a:pt x="210703" y="3648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619375" cy="3571240"/>
          </a:xfrm>
          <a:custGeom>
            <a:avLst/>
            <a:gdLst/>
            <a:ahLst/>
            <a:cxnLst/>
            <a:rect l="l" t="t" r="r" b="b"/>
            <a:pathLst>
              <a:path w="2619375" h="3571240">
                <a:moveTo>
                  <a:pt x="0" y="3571009"/>
                </a:moveTo>
                <a:lnTo>
                  <a:pt x="0" y="0"/>
                </a:lnTo>
                <a:lnTo>
                  <a:pt x="2619039" y="0"/>
                </a:lnTo>
                <a:lnTo>
                  <a:pt x="2573951" y="45875"/>
                </a:lnTo>
                <a:lnTo>
                  <a:pt x="2539928" y="78143"/>
                </a:lnTo>
                <a:lnTo>
                  <a:pt x="2505044" y="109398"/>
                </a:lnTo>
                <a:lnTo>
                  <a:pt x="2469294" y="139613"/>
                </a:lnTo>
                <a:lnTo>
                  <a:pt x="2432676" y="168759"/>
                </a:lnTo>
                <a:lnTo>
                  <a:pt x="2395186" y="196810"/>
                </a:lnTo>
                <a:lnTo>
                  <a:pt x="2356820" y="223738"/>
                </a:lnTo>
                <a:lnTo>
                  <a:pt x="2317575" y="249514"/>
                </a:lnTo>
                <a:lnTo>
                  <a:pt x="2277447" y="274113"/>
                </a:lnTo>
                <a:lnTo>
                  <a:pt x="2236433" y="297505"/>
                </a:lnTo>
                <a:lnTo>
                  <a:pt x="2194529" y="319663"/>
                </a:lnTo>
                <a:lnTo>
                  <a:pt x="2151732" y="340560"/>
                </a:lnTo>
                <a:lnTo>
                  <a:pt x="2108037" y="360168"/>
                </a:lnTo>
                <a:lnTo>
                  <a:pt x="2063442" y="378460"/>
                </a:lnTo>
                <a:lnTo>
                  <a:pt x="2017943" y="395407"/>
                </a:lnTo>
                <a:lnTo>
                  <a:pt x="1419582" y="740851"/>
                </a:lnTo>
                <a:lnTo>
                  <a:pt x="1373226" y="770449"/>
                </a:lnTo>
                <a:lnTo>
                  <a:pt x="1329833" y="801717"/>
                </a:lnTo>
                <a:lnTo>
                  <a:pt x="1289297" y="834594"/>
                </a:lnTo>
                <a:lnTo>
                  <a:pt x="1251511" y="869017"/>
                </a:lnTo>
                <a:lnTo>
                  <a:pt x="1216370" y="904925"/>
                </a:lnTo>
                <a:lnTo>
                  <a:pt x="1183766" y="942258"/>
                </a:lnTo>
                <a:lnTo>
                  <a:pt x="1153593" y="980954"/>
                </a:lnTo>
                <a:lnTo>
                  <a:pt x="1125744" y="1020951"/>
                </a:lnTo>
                <a:lnTo>
                  <a:pt x="1100115" y="1062189"/>
                </a:lnTo>
                <a:lnTo>
                  <a:pt x="1076597" y="1104605"/>
                </a:lnTo>
                <a:lnTo>
                  <a:pt x="1055085" y="1148139"/>
                </a:lnTo>
                <a:lnTo>
                  <a:pt x="1035472" y="1192730"/>
                </a:lnTo>
                <a:lnTo>
                  <a:pt x="1017652" y="1238316"/>
                </a:lnTo>
                <a:lnTo>
                  <a:pt x="1001518" y="1284835"/>
                </a:lnTo>
                <a:lnTo>
                  <a:pt x="986965" y="1332226"/>
                </a:lnTo>
                <a:lnTo>
                  <a:pt x="973885" y="1380429"/>
                </a:lnTo>
                <a:lnTo>
                  <a:pt x="962366" y="1428519"/>
                </a:lnTo>
                <a:lnTo>
                  <a:pt x="952068" y="1477274"/>
                </a:lnTo>
                <a:lnTo>
                  <a:pt x="942890" y="1526633"/>
                </a:lnTo>
                <a:lnTo>
                  <a:pt x="934731" y="1576540"/>
                </a:lnTo>
                <a:lnTo>
                  <a:pt x="927489" y="1626935"/>
                </a:lnTo>
                <a:lnTo>
                  <a:pt x="921064" y="1677759"/>
                </a:lnTo>
                <a:lnTo>
                  <a:pt x="915355" y="1728956"/>
                </a:lnTo>
                <a:lnTo>
                  <a:pt x="910261" y="1780465"/>
                </a:lnTo>
                <a:lnTo>
                  <a:pt x="905681" y="1832229"/>
                </a:lnTo>
                <a:lnTo>
                  <a:pt x="901515" y="1884188"/>
                </a:lnTo>
                <a:lnTo>
                  <a:pt x="897661" y="1936286"/>
                </a:lnTo>
                <a:lnTo>
                  <a:pt x="894018" y="1988463"/>
                </a:lnTo>
                <a:lnTo>
                  <a:pt x="886964" y="2092819"/>
                </a:lnTo>
                <a:lnTo>
                  <a:pt x="883350" y="2144883"/>
                </a:lnTo>
                <a:lnTo>
                  <a:pt x="879544" y="2196791"/>
                </a:lnTo>
                <a:lnTo>
                  <a:pt x="875445" y="2248487"/>
                </a:lnTo>
                <a:lnTo>
                  <a:pt x="870952" y="2299910"/>
                </a:lnTo>
                <a:lnTo>
                  <a:pt x="865964" y="2351004"/>
                </a:lnTo>
                <a:lnTo>
                  <a:pt x="860381" y="2401709"/>
                </a:lnTo>
                <a:lnTo>
                  <a:pt x="854100" y="2451967"/>
                </a:lnTo>
                <a:lnTo>
                  <a:pt x="847022" y="2501720"/>
                </a:lnTo>
                <a:lnTo>
                  <a:pt x="839045" y="2550908"/>
                </a:lnTo>
                <a:lnTo>
                  <a:pt x="830069" y="2599475"/>
                </a:lnTo>
                <a:lnTo>
                  <a:pt x="819993" y="2647360"/>
                </a:lnTo>
                <a:lnTo>
                  <a:pt x="808715" y="2694506"/>
                </a:lnTo>
                <a:lnTo>
                  <a:pt x="795565" y="2742814"/>
                </a:lnTo>
                <a:lnTo>
                  <a:pt x="780881" y="2790191"/>
                </a:lnTo>
                <a:lnTo>
                  <a:pt x="764552" y="2836571"/>
                </a:lnTo>
                <a:lnTo>
                  <a:pt x="746465" y="2881886"/>
                </a:lnTo>
                <a:lnTo>
                  <a:pt x="726509" y="2926070"/>
                </a:lnTo>
                <a:lnTo>
                  <a:pt x="704572" y="2969056"/>
                </a:lnTo>
                <a:lnTo>
                  <a:pt x="680542" y="3010775"/>
                </a:lnTo>
                <a:lnTo>
                  <a:pt x="654988" y="3050425"/>
                </a:lnTo>
                <a:lnTo>
                  <a:pt x="627276" y="3089282"/>
                </a:lnTo>
                <a:lnTo>
                  <a:pt x="597525" y="3127313"/>
                </a:lnTo>
                <a:lnTo>
                  <a:pt x="565853" y="3164486"/>
                </a:lnTo>
                <a:lnTo>
                  <a:pt x="532383" y="3200769"/>
                </a:lnTo>
                <a:lnTo>
                  <a:pt x="497232" y="3236130"/>
                </a:lnTo>
                <a:lnTo>
                  <a:pt x="460521" y="3270535"/>
                </a:lnTo>
                <a:lnTo>
                  <a:pt x="422369" y="3303953"/>
                </a:lnTo>
                <a:lnTo>
                  <a:pt x="382897" y="3336351"/>
                </a:lnTo>
                <a:lnTo>
                  <a:pt x="342224" y="3367697"/>
                </a:lnTo>
                <a:lnTo>
                  <a:pt x="300470" y="3397958"/>
                </a:lnTo>
                <a:lnTo>
                  <a:pt x="257755" y="3427103"/>
                </a:lnTo>
                <a:lnTo>
                  <a:pt x="214198" y="3455097"/>
                </a:lnTo>
                <a:lnTo>
                  <a:pt x="169920" y="3481910"/>
                </a:lnTo>
                <a:lnTo>
                  <a:pt x="125039" y="3507509"/>
                </a:lnTo>
                <a:lnTo>
                  <a:pt x="79677" y="3531862"/>
                </a:lnTo>
                <a:lnTo>
                  <a:pt x="33952" y="3554935"/>
                </a:lnTo>
                <a:lnTo>
                  <a:pt x="0" y="357100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85676" y="1947750"/>
            <a:ext cx="7358380" cy="3195955"/>
            <a:chOff x="1785676" y="1947750"/>
            <a:chExt cx="7358380" cy="3195955"/>
          </a:xfrm>
        </p:grpSpPr>
        <p:sp>
          <p:nvSpPr>
            <p:cNvPr id="4" name="object 4"/>
            <p:cNvSpPr/>
            <p:nvPr/>
          </p:nvSpPr>
          <p:spPr>
            <a:xfrm>
              <a:off x="6454748" y="2595120"/>
              <a:ext cx="2689860" cy="2548890"/>
            </a:xfrm>
            <a:custGeom>
              <a:avLst/>
              <a:gdLst/>
              <a:ahLst/>
              <a:cxnLst/>
              <a:rect l="l" t="t" r="r" b="b"/>
              <a:pathLst>
                <a:path w="2689859" h="2548890">
                  <a:moveTo>
                    <a:pt x="2689251" y="2548379"/>
                  </a:moveTo>
                  <a:lnTo>
                    <a:pt x="0" y="2548379"/>
                  </a:lnTo>
                  <a:lnTo>
                    <a:pt x="11745" y="2522494"/>
                  </a:lnTo>
                  <a:lnTo>
                    <a:pt x="34134" y="2475891"/>
                  </a:lnTo>
                  <a:lnTo>
                    <a:pt x="57549" y="2429806"/>
                  </a:lnTo>
                  <a:lnTo>
                    <a:pt x="81979" y="2384302"/>
                  </a:lnTo>
                  <a:lnTo>
                    <a:pt x="107416" y="2339439"/>
                  </a:lnTo>
                  <a:lnTo>
                    <a:pt x="133903" y="2295193"/>
                  </a:lnTo>
                  <a:lnTo>
                    <a:pt x="161382" y="2251714"/>
                  </a:lnTo>
                  <a:lnTo>
                    <a:pt x="189844" y="2209064"/>
                  </a:lnTo>
                  <a:lnTo>
                    <a:pt x="219279" y="2167305"/>
                  </a:lnTo>
                  <a:lnTo>
                    <a:pt x="249678" y="2126497"/>
                  </a:lnTo>
                  <a:lnTo>
                    <a:pt x="281031" y="2086703"/>
                  </a:lnTo>
                  <a:lnTo>
                    <a:pt x="313331" y="2047984"/>
                  </a:lnTo>
                  <a:lnTo>
                    <a:pt x="346566" y="2010403"/>
                  </a:lnTo>
                  <a:lnTo>
                    <a:pt x="380728" y="1974020"/>
                  </a:lnTo>
                  <a:lnTo>
                    <a:pt x="415808" y="1938897"/>
                  </a:lnTo>
                  <a:lnTo>
                    <a:pt x="451796" y="1905096"/>
                  </a:lnTo>
                  <a:lnTo>
                    <a:pt x="488682" y="1872679"/>
                  </a:lnTo>
                  <a:lnTo>
                    <a:pt x="526459" y="1841707"/>
                  </a:lnTo>
                  <a:lnTo>
                    <a:pt x="565116" y="1812242"/>
                  </a:lnTo>
                  <a:lnTo>
                    <a:pt x="604643" y="1784345"/>
                  </a:lnTo>
                  <a:lnTo>
                    <a:pt x="645033" y="1758079"/>
                  </a:lnTo>
                  <a:lnTo>
                    <a:pt x="686275" y="1733505"/>
                  </a:lnTo>
                  <a:lnTo>
                    <a:pt x="728360" y="1710684"/>
                  </a:lnTo>
                  <a:lnTo>
                    <a:pt x="771279" y="1689679"/>
                  </a:lnTo>
                  <a:lnTo>
                    <a:pt x="815022" y="1670550"/>
                  </a:lnTo>
                  <a:lnTo>
                    <a:pt x="859580" y="1653360"/>
                  </a:lnTo>
                  <a:lnTo>
                    <a:pt x="904945" y="1638170"/>
                  </a:lnTo>
                  <a:lnTo>
                    <a:pt x="951106" y="1625042"/>
                  </a:lnTo>
                  <a:lnTo>
                    <a:pt x="998054" y="1614038"/>
                  </a:lnTo>
                  <a:lnTo>
                    <a:pt x="1045780" y="1605219"/>
                  </a:lnTo>
                  <a:lnTo>
                    <a:pt x="1094275" y="1598646"/>
                  </a:lnTo>
                  <a:lnTo>
                    <a:pt x="1143530" y="1594382"/>
                  </a:lnTo>
                  <a:lnTo>
                    <a:pt x="1605012" y="1478744"/>
                  </a:lnTo>
                  <a:lnTo>
                    <a:pt x="1657246" y="1462427"/>
                  </a:lnTo>
                  <a:lnTo>
                    <a:pt x="1706054" y="1442645"/>
                  </a:lnTo>
                  <a:lnTo>
                    <a:pt x="1751616" y="1419584"/>
                  </a:lnTo>
                  <a:lnTo>
                    <a:pt x="1794113" y="1393432"/>
                  </a:lnTo>
                  <a:lnTo>
                    <a:pt x="1833727" y="1364375"/>
                  </a:lnTo>
                  <a:lnTo>
                    <a:pt x="1870639" y="1332601"/>
                  </a:lnTo>
                  <a:lnTo>
                    <a:pt x="1905029" y="1298295"/>
                  </a:lnTo>
                  <a:lnTo>
                    <a:pt x="1937080" y="1261645"/>
                  </a:lnTo>
                  <a:lnTo>
                    <a:pt x="1966971" y="1222837"/>
                  </a:lnTo>
                  <a:lnTo>
                    <a:pt x="1994885" y="1182059"/>
                  </a:lnTo>
                  <a:lnTo>
                    <a:pt x="2021001" y="1139496"/>
                  </a:lnTo>
                  <a:lnTo>
                    <a:pt x="2044924" y="1096428"/>
                  </a:lnTo>
                  <a:lnTo>
                    <a:pt x="2067474" y="1052015"/>
                  </a:lnTo>
                  <a:lnTo>
                    <a:pt x="2088819" y="1006432"/>
                  </a:lnTo>
                  <a:lnTo>
                    <a:pt x="2109128" y="959852"/>
                  </a:lnTo>
                  <a:lnTo>
                    <a:pt x="2128569" y="912449"/>
                  </a:lnTo>
                  <a:lnTo>
                    <a:pt x="2147308" y="864399"/>
                  </a:lnTo>
                  <a:lnTo>
                    <a:pt x="2165516" y="815874"/>
                  </a:lnTo>
                  <a:lnTo>
                    <a:pt x="2183359" y="767050"/>
                  </a:lnTo>
                  <a:lnTo>
                    <a:pt x="2218625" y="669198"/>
                  </a:lnTo>
                  <a:lnTo>
                    <a:pt x="2236383" y="620519"/>
                  </a:lnTo>
                  <a:lnTo>
                    <a:pt x="2254450" y="572236"/>
                  </a:lnTo>
                  <a:lnTo>
                    <a:pt x="2272992" y="524525"/>
                  </a:lnTo>
                  <a:lnTo>
                    <a:pt x="2292178" y="477558"/>
                  </a:lnTo>
                  <a:lnTo>
                    <a:pt x="2312177" y="431510"/>
                  </a:lnTo>
                  <a:lnTo>
                    <a:pt x="2333156" y="386556"/>
                  </a:lnTo>
                  <a:lnTo>
                    <a:pt x="2355283" y="342869"/>
                  </a:lnTo>
                  <a:lnTo>
                    <a:pt x="2378726" y="300623"/>
                  </a:lnTo>
                  <a:lnTo>
                    <a:pt x="2403930" y="259572"/>
                  </a:lnTo>
                  <a:lnTo>
                    <a:pt x="2430827" y="220348"/>
                  </a:lnTo>
                  <a:lnTo>
                    <a:pt x="2459588" y="183131"/>
                  </a:lnTo>
                  <a:lnTo>
                    <a:pt x="2490379" y="148100"/>
                  </a:lnTo>
                  <a:lnTo>
                    <a:pt x="2523369" y="115436"/>
                  </a:lnTo>
                  <a:lnTo>
                    <a:pt x="2559719" y="84253"/>
                  </a:lnTo>
                  <a:lnTo>
                    <a:pt x="2598749" y="55088"/>
                  </a:lnTo>
                  <a:lnTo>
                    <a:pt x="2640189" y="27935"/>
                  </a:lnTo>
                  <a:lnTo>
                    <a:pt x="2683765" y="2792"/>
                  </a:lnTo>
                  <a:lnTo>
                    <a:pt x="2689251" y="0"/>
                  </a:lnTo>
                  <a:lnTo>
                    <a:pt x="2689251" y="2548379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5676" y="1947750"/>
              <a:ext cx="6169896" cy="277816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485701" y="168864"/>
            <a:ext cx="14014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325" dirty="0">
                <a:solidFill>
                  <a:srgbClr val="434343"/>
                </a:solidFill>
                <a:latin typeface="Trebuchet MS"/>
                <a:cs typeface="Trebuchet MS"/>
              </a:rPr>
              <a:t>Admin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2224" y="1089247"/>
            <a:ext cx="55632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30" dirty="0">
                <a:latin typeface="Tahoma"/>
                <a:cs typeface="Tahoma"/>
              </a:rPr>
              <a:t>Admin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can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monitor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all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the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user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activities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have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full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access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to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manage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the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site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including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adding,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deleting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editing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all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pages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modules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22783" y="0"/>
            <a:ext cx="1121410" cy="1909445"/>
          </a:xfrm>
          <a:custGeom>
            <a:avLst/>
            <a:gdLst/>
            <a:ahLst/>
            <a:cxnLst/>
            <a:rect l="l" t="t" r="r" b="b"/>
            <a:pathLst>
              <a:path w="1121409" h="1909445">
                <a:moveTo>
                  <a:pt x="1121217" y="1909015"/>
                </a:moveTo>
                <a:lnTo>
                  <a:pt x="1079226" y="1905048"/>
                </a:lnTo>
                <a:lnTo>
                  <a:pt x="1033429" y="1898686"/>
                </a:lnTo>
                <a:lnTo>
                  <a:pt x="987924" y="1890331"/>
                </a:lnTo>
                <a:lnTo>
                  <a:pt x="942840" y="1880008"/>
                </a:lnTo>
                <a:lnTo>
                  <a:pt x="898309" y="1867742"/>
                </a:lnTo>
                <a:lnTo>
                  <a:pt x="854462" y="1853558"/>
                </a:lnTo>
                <a:lnTo>
                  <a:pt x="811428" y="1837482"/>
                </a:lnTo>
                <a:lnTo>
                  <a:pt x="769339" y="1819538"/>
                </a:lnTo>
                <a:lnTo>
                  <a:pt x="728325" y="1799751"/>
                </a:lnTo>
                <a:lnTo>
                  <a:pt x="688517" y="1778148"/>
                </a:lnTo>
                <a:lnTo>
                  <a:pt x="650046" y="1754753"/>
                </a:lnTo>
                <a:lnTo>
                  <a:pt x="613042" y="1729591"/>
                </a:lnTo>
                <a:lnTo>
                  <a:pt x="577636" y="1702688"/>
                </a:lnTo>
                <a:lnTo>
                  <a:pt x="542659" y="1672898"/>
                </a:lnTo>
                <a:lnTo>
                  <a:pt x="509697" y="1641281"/>
                </a:lnTo>
                <a:lnTo>
                  <a:pt x="478897" y="1607867"/>
                </a:lnTo>
                <a:lnTo>
                  <a:pt x="450407" y="1572684"/>
                </a:lnTo>
                <a:lnTo>
                  <a:pt x="424372" y="1535760"/>
                </a:lnTo>
                <a:lnTo>
                  <a:pt x="400941" y="1497124"/>
                </a:lnTo>
                <a:lnTo>
                  <a:pt x="380258" y="1456803"/>
                </a:lnTo>
                <a:lnTo>
                  <a:pt x="362472" y="1414826"/>
                </a:lnTo>
                <a:lnTo>
                  <a:pt x="347729" y="1371221"/>
                </a:lnTo>
                <a:lnTo>
                  <a:pt x="336176" y="1326016"/>
                </a:lnTo>
                <a:lnTo>
                  <a:pt x="327959" y="1279241"/>
                </a:lnTo>
                <a:lnTo>
                  <a:pt x="323226" y="1230923"/>
                </a:lnTo>
                <a:lnTo>
                  <a:pt x="322123" y="1181090"/>
                </a:lnTo>
                <a:lnTo>
                  <a:pt x="324797" y="1129770"/>
                </a:lnTo>
                <a:lnTo>
                  <a:pt x="331395" y="1076993"/>
                </a:lnTo>
                <a:lnTo>
                  <a:pt x="340058" y="1027255"/>
                </a:lnTo>
                <a:lnTo>
                  <a:pt x="349898" y="979213"/>
                </a:lnTo>
                <a:lnTo>
                  <a:pt x="360151" y="932350"/>
                </a:lnTo>
                <a:lnTo>
                  <a:pt x="370053" y="886150"/>
                </a:lnTo>
                <a:lnTo>
                  <a:pt x="378841" y="840098"/>
                </a:lnTo>
                <a:lnTo>
                  <a:pt x="385751" y="793677"/>
                </a:lnTo>
                <a:lnTo>
                  <a:pt x="390020" y="746371"/>
                </a:lnTo>
                <a:lnTo>
                  <a:pt x="390883" y="697665"/>
                </a:lnTo>
                <a:lnTo>
                  <a:pt x="387578" y="647042"/>
                </a:lnTo>
                <a:lnTo>
                  <a:pt x="379324" y="597146"/>
                </a:lnTo>
                <a:lnTo>
                  <a:pt x="366830" y="550387"/>
                </a:lnTo>
                <a:lnTo>
                  <a:pt x="350551" y="506356"/>
                </a:lnTo>
                <a:lnTo>
                  <a:pt x="330945" y="464647"/>
                </a:lnTo>
                <a:lnTo>
                  <a:pt x="308468" y="424852"/>
                </a:lnTo>
                <a:lnTo>
                  <a:pt x="283574" y="386562"/>
                </a:lnTo>
                <a:lnTo>
                  <a:pt x="256722" y="349370"/>
                </a:lnTo>
                <a:lnTo>
                  <a:pt x="228367" y="312869"/>
                </a:lnTo>
                <a:lnTo>
                  <a:pt x="198965" y="276650"/>
                </a:lnTo>
                <a:lnTo>
                  <a:pt x="168972" y="240306"/>
                </a:lnTo>
                <a:lnTo>
                  <a:pt x="138846" y="203430"/>
                </a:lnTo>
                <a:lnTo>
                  <a:pt x="109041" y="165612"/>
                </a:lnTo>
                <a:lnTo>
                  <a:pt x="80015" y="126447"/>
                </a:lnTo>
                <a:lnTo>
                  <a:pt x="52224" y="85525"/>
                </a:lnTo>
                <a:lnTo>
                  <a:pt x="26684" y="45016"/>
                </a:lnTo>
                <a:lnTo>
                  <a:pt x="1720" y="3127"/>
                </a:lnTo>
                <a:lnTo>
                  <a:pt x="0" y="0"/>
                </a:lnTo>
                <a:lnTo>
                  <a:pt x="1121217" y="0"/>
                </a:lnTo>
                <a:lnTo>
                  <a:pt x="1121217" y="1909015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93660" y="435757"/>
            <a:ext cx="192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842F"/>
                </a:solidFill>
                <a:latin typeface="Comic Sans MS"/>
                <a:cs typeface="Comic Sans MS"/>
              </a:rPr>
              <a:t>Product</a:t>
            </a:r>
            <a:r>
              <a:rPr sz="2400" spc="-9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842F"/>
                </a:solidFill>
                <a:latin typeface="Comic Sans MS"/>
                <a:cs typeface="Comic Sans MS"/>
              </a:rPr>
              <a:t>page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9899" y="1121449"/>
            <a:ext cx="6136473" cy="36396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00387"/>
            <a:ext cx="1737360" cy="1243330"/>
          </a:xfrm>
          <a:custGeom>
            <a:avLst/>
            <a:gdLst/>
            <a:ahLst/>
            <a:cxnLst/>
            <a:rect l="l" t="t" r="r" b="b"/>
            <a:pathLst>
              <a:path w="1737360" h="1243329">
                <a:moveTo>
                  <a:pt x="1736815" y="1243111"/>
                </a:moveTo>
                <a:lnTo>
                  <a:pt x="0" y="1243111"/>
                </a:lnTo>
                <a:lnTo>
                  <a:pt x="0" y="0"/>
                </a:lnTo>
                <a:lnTo>
                  <a:pt x="72948" y="13904"/>
                </a:lnTo>
                <a:lnTo>
                  <a:pt x="116368" y="26385"/>
                </a:lnTo>
                <a:lnTo>
                  <a:pt x="158831" y="41831"/>
                </a:lnTo>
                <a:lnTo>
                  <a:pt x="200205" y="60312"/>
                </a:lnTo>
                <a:lnTo>
                  <a:pt x="240359" y="81898"/>
                </a:lnTo>
                <a:lnTo>
                  <a:pt x="279160" y="106659"/>
                </a:lnTo>
                <a:lnTo>
                  <a:pt x="316476" y="134664"/>
                </a:lnTo>
                <a:lnTo>
                  <a:pt x="352174" y="165983"/>
                </a:lnTo>
                <a:lnTo>
                  <a:pt x="386123" y="200687"/>
                </a:lnTo>
                <a:lnTo>
                  <a:pt x="418191" y="238845"/>
                </a:lnTo>
                <a:lnTo>
                  <a:pt x="448245" y="280527"/>
                </a:lnTo>
                <a:lnTo>
                  <a:pt x="476154" y="325802"/>
                </a:lnTo>
                <a:lnTo>
                  <a:pt x="500548" y="370002"/>
                </a:lnTo>
                <a:lnTo>
                  <a:pt x="522964" y="413617"/>
                </a:lnTo>
                <a:lnTo>
                  <a:pt x="544319" y="456571"/>
                </a:lnTo>
                <a:lnTo>
                  <a:pt x="565532" y="498789"/>
                </a:lnTo>
                <a:lnTo>
                  <a:pt x="587521" y="540194"/>
                </a:lnTo>
                <a:lnTo>
                  <a:pt x="611205" y="580710"/>
                </a:lnTo>
                <a:lnTo>
                  <a:pt x="637503" y="620262"/>
                </a:lnTo>
                <a:lnTo>
                  <a:pt x="667332" y="658773"/>
                </a:lnTo>
                <a:lnTo>
                  <a:pt x="701611" y="696167"/>
                </a:lnTo>
                <a:lnTo>
                  <a:pt x="739293" y="729896"/>
                </a:lnTo>
                <a:lnTo>
                  <a:pt x="778316" y="758524"/>
                </a:lnTo>
                <a:lnTo>
                  <a:pt x="818580" y="782655"/>
                </a:lnTo>
                <a:lnTo>
                  <a:pt x="859985" y="802892"/>
                </a:lnTo>
                <a:lnTo>
                  <a:pt x="902430" y="819839"/>
                </a:lnTo>
                <a:lnTo>
                  <a:pt x="945815" y="834099"/>
                </a:lnTo>
                <a:lnTo>
                  <a:pt x="990039" y="846277"/>
                </a:lnTo>
                <a:lnTo>
                  <a:pt x="1035003" y="856975"/>
                </a:lnTo>
                <a:lnTo>
                  <a:pt x="1173328" y="886230"/>
                </a:lnTo>
                <a:lnTo>
                  <a:pt x="1220246" y="897046"/>
                </a:lnTo>
                <a:lnTo>
                  <a:pt x="1267402" y="909401"/>
                </a:lnTo>
                <a:lnTo>
                  <a:pt x="1314694" y="923898"/>
                </a:lnTo>
                <a:lnTo>
                  <a:pt x="1359973" y="939485"/>
                </a:lnTo>
                <a:lnTo>
                  <a:pt x="1405668" y="956507"/>
                </a:lnTo>
                <a:lnTo>
                  <a:pt x="1451139" y="975252"/>
                </a:lnTo>
                <a:lnTo>
                  <a:pt x="1495749" y="996009"/>
                </a:lnTo>
                <a:lnTo>
                  <a:pt x="1538857" y="1019065"/>
                </a:lnTo>
                <a:lnTo>
                  <a:pt x="1579824" y="1044707"/>
                </a:lnTo>
                <a:lnTo>
                  <a:pt x="1618011" y="1073222"/>
                </a:lnTo>
                <a:lnTo>
                  <a:pt x="1652779" y="1104900"/>
                </a:lnTo>
                <a:lnTo>
                  <a:pt x="1683487" y="1140026"/>
                </a:lnTo>
                <a:lnTo>
                  <a:pt x="1709498" y="1178889"/>
                </a:lnTo>
                <a:lnTo>
                  <a:pt x="1730172" y="1221776"/>
                </a:lnTo>
                <a:lnTo>
                  <a:pt x="1736815" y="1243111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7622" y="0"/>
            <a:ext cx="886460" cy="2292985"/>
          </a:xfrm>
          <a:custGeom>
            <a:avLst/>
            <a:gdLst/>
            <a:ahLst/>
            <a:cxnLst/>
            <a:rect l="l" t="t" r="r" b="b"/>
            <a:pathLst>
              <a:path w="886459" h="2292985">
                <a:moveTo>
                  <a:pt x="886377" y="2292376"/>
                </a:moveTo>
                <a:lnTo>
                  <a:pt x="845553" y="2280184"/>
                </a:lnTo>
                <a:lnTo>
                  <a:pt x="801856" y="2265034"/>
                </a:lnTo>
                <a:lnTo>
                  <a:pt x="758919" y="2248012"/>
                </a:lnTo>
                <a:lnTo>
                  <a:pt x="716869" y="2229159"/>
                </a:lnTo>
                <a:lnTo>
                  <a:pt x="675833" y="2208511"/>
                </a:lnTo>
                <a:lnTo>
                  <a:pt x="635939" y="2186110"/>
                </a:lnTo>
                <a:lnTo>
                  <a:pt x="597313" y="2161995"/>
                </a:lnTo>
                <a:lnTo>
                  <a:pt x="560083" y="2136203"/>
                </a:lnTo>
                <a:lnTo>
                  <a:pt x="524376" y="2108776"/>
                </a:lnTo>
                <a:lnTo>
                  <a:pt x="490319" y="2079751"/>
                </a:lnTo>
                <a:lnTo>
                  <a:pt x="458040" y="2049168"/>
                </a:lnTo>
                <a:lnTo>
                  <a:pt x="426500" y="2015762"/>
                </a:lnTo>
                <a:lnTo>
                  <a:pt x="397161" y="1980759"/>
                </a:lnTo>
                <a:lnTo>
                  <a:pt x="370167" y="1944204"/>
                </a:lnTo>
                <a:lnTo>
                  <a:pt x="345660" y="1906140"/>
                </a:lnTo>
                <a:lnTo>
                  <a:pt x="323783" y="1866612"/>
                </a:lnTo>
                <a:lnTo>
                  <a:pt x="304679" y="1825664"/>
                </a:lnTo>
                <a:lnTo>
                  <a:pt x="288491" y="1783339"/>
                </a:lnTo>
                <a:lnTo>
                  <a:pt x="275361" y="1739683"/>
                </a:lnTo>
                <a:lnTo>
                  <a:pt x="265433" y="1694738"/>
                </a:lnTo>
                <a:lnTo>
                  <a:pt x="258850" y="1648549"/>
                </a:lnTo>
                <a:lnTo>
                  <a:pt x="255753" y="1601159"/>
                </a:lnTo>
                <a:lnTo>
                  <a:pt x="256287" y="1552614"/>
                </a:lnTo>
                <a:lnTo>
                  <a:pt x="260593" y="1502957"/>
                </a:lnTo>
                <a:lnTo>
                  <a:pt x="268815" y="1452231"/>
                </a:lnTo>
                <a:lnTo>
                  <a:pt x="281096" y="1400482"/>
                </a:lnTo>
                <a:lnTo>
                  <a:pt x="295101" y="1351978"/>
                </a:lnTo>
                <a:lnTo>
                  <a:pt x="310091" y="1305287"/>
                </a:lnTo>
                <a:lnTo>
                  <a:pt x="325364" y="1259813"/>
                </a:lnTo>
                <a:lnTo>
                  <a:pt x="340217" y="1214961"/>
                </a:lnTo>
                <a:lnTo>
                  <a:pt x="353946" y="1170134"/>
                </a:lnTo>
                <a:lnTo>
                  <a:pt x="365848" y="1124737"/>
                </a:lnTo>
                <a:lnTo>
                  <a:pt x="375220" y="1078174"/>
                </a:lnTo>
                <a:lnTo>
                  <a:pt x="381359" y="1029850"/>
                </a:lnTo>
                <a:lnTo>
                  <a:pt x="383562" y="979169"/>
                </a:lnTo>
                <a:lnTo>
                  <a:pt x="380767" y="928673"/>
                </a:lnTo>
                <a:lnTo>
                  <a:pt x="373416" y="880837"/>
                </a:lnTo>
                <a:lnTo>
                  <a:pt x="362008" y="835302"/>
                </a:lnTo>
                <a:lnTo>
                  <a:pt x="347040" y="791715"/>
                </a:lnTo>
                <a:lnTo>
                  <a:pt x="329010" y="749718"/>
                </a:lnTo>
                <a:lnTo>
                  <a:pt x="308416" y="708956"/>
                </a:lnTo>
                <a:lnTo>
                  <a:pt x="285755" y="669073"/>
                </a:lnTo>
                <a:lnTo>
                  <a:pt x="261525" y="629714"/>
                </a:lnTo>
                <a:lnTo>
                  <a:pt x="236224" y="590522"/>
                </a:lnTo>
                <a:lnTo>
                  <a:pt x="210350" y="551141"/>
                </a:lnTo>
                <a:lnTo>
                  <a:pt x="184400" y="511216"/>
                </a:lnTo>
                <a:lnTo>
                  <a:pt x="158873" y="470392"/>
                </a:lnTo>
                <a:lnTo>
                  <a:pt x="134265" y="428311"/>
                </a:lnTo>
                <a:lnTo>
                  <a:pt x="111074" y="384619"/>
                </a:lnTo>
                <a:lnTo>
                  <a:pt x="90079" y="341581"/>
                </a:lnTo>
                <a:lnTo>
                  <a:pt x="69804" y="297233"/>
                </a:lnTo>
                <a:lnTo>
                  <a:pt x="50906" y="251824"/>
                </a:lnTo>
                <a:lnTo>
                  <a:pt x="34039" y="205602"/>
                </a:lnTo>
                <a:lnTo>
                  <a:pt x="19860" y="158817"/>
                </a:lnTo>
                <a:lnTo>
                  <a:pt x="9023" y="111717"/>
                </a:lnTo>
                <a:lnTo>
                  <a:pt x="2185" y="64551"/>
                </a:lnTo>
                <a:lnTo>
                  <a:pt x="0" y="17567"/>
                </a:lnTo>
                <a:lnTo>
                  <a:pt x="1178" y="0"/>
                </a:lnTo>
                <a:lnTo>
                  <a:pt x="886377" y="0"/>
                </a:lnTo>
                <a:lnTo>
                  <a:pt x="886377" y="2292376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39062" y="393851"/>
            <a:ext cx="263461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" dirty="0">
                <a:solidFill>
                  <a:srgbClr val="FF842F"/>
                </a:solidFill>
                <a:latin typeface="Comic Sans MS"/>
                <a:cs typeface="Comic Sans MS"/>
              </a:rPr>
              <a:t>Each</a:t>
            </a:r>
            <a:r>
              <a:rPr sz="2300" spc="-5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842F"/>
                </a:solidFill>
                <a:latin typeface="Comic Sans MS"/>
                <a:cs typeface="Comic Sans MS"/>
              </a:rPr>
              <a:t>Product</a:t>
            </a:r>
            <a:r>
              <a:rPr sz="2300" spc="-4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842F"/>
                </a:solidFill>
                <a:latin typeface="Comic Sans MS"/>
                <a:cs typeface="Comic Sans MS"/>
              </a:rPr>
              <a:t>page</a:t>
            </a:r>
            <a:endParaRPr sz="2300">
              <a:latin typeface="Comic Sans MS"/>
              <a:cs typeface="Comic Sans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4" y="55844"/>
            <a:ext cx="556562" cy="335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025" y="1186524"/>
            <a:ext cx="5999525" cy="34220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783455"/>
            <a:chOff x="0" y="0"/>
            <a:chExt cx="9144000" cy="4783455"/>
          </a:xfrm>
        </p:grpSpPr>
        <p:sp>
          <p:nvSpPr>
            <p:cNvPr id="3" name="object 3"/>
            <p:cNvSpPr/>
            <p:nvPr/>
          </p:nvSpPr>
          <p:spPr>
            <a:xfrm>
              <a:off x="8022783" y="0"/>
              <a:ext cx="1121410" cy="1909445"/>
            </a:xfrm>
            <a:custGeom>
              <a:avLst/>
              <a:gdLst/>
              <a:ahLst/>
              <a:cxnLst/>
              <a:rect l="l" t="t" r="r" b="b"/>
              <a:pathLst>
                <a:path w="1121409" h="1909445">
                  <a:moveTo>
                    <a:pt x="1121217" y="1909015"/>
                  </a:moveTo>
                  <a:lnTo>
                    <a:pt x="1079226" y="1905048"/>
                  </a:lnTo>
                  <a:lnTo>
                    <a:pt x="1033429" y="1898686"/>
                  </a:lnTo>
                  <a:lnTo>
                    <a:pt x="987924" y="1890331"/>
                  </a:lnTo>
                  <a:lnTo>
                    <a:pt x="942840" y="1880008"/>
                  </a:lnTo>
                  <a:lnTo>
                    <a:pt x="898309" y="1867742"/>
                  </a:lnTo>
                  <a:lnTo>
                    <a:pt x="854462" y="1853558"/>
                  </a:lnTo>
                  <a:lnTo>
                    <a:pt x="811428" y="1837482"/>
                  </a:lnTo>
                  <a:lnTo>
                    <a:pt x="769339" y="1819538"/>
                  </a:lnTo>
                  <a:lnTo>
                    <a:pt x="728325" y="1799751"/>
                  </a:lnTo>
                  <a:lnTo>
                    <a:pt x="688517" y="1778148"/>
                  </a:lnTo>
                  <a:lnTo>
                    <a:pt x="650046" y="1754753"/>
                  </a:lnTo>
                  <a:lnTo>
                    <a:pt x="613042" y="1729591"/>
                  </a:lnTo>
                  <a:lnTo>
                    <a:pt x="577636" y="1702688"/>
                  </a:lnTo>
                  <a:lnTo>
                    <a:pt x="542659" y="1672898"/>
                  </a:lnTo>
                  <a:lnTo>
                    <a:pt x="509697" y="1641281"/>
                  </a:lnTo>
                  <a:lnTo>
                    <a:pt x="478897" y="1607867"/>
                  </a:lnTo>
                  <a:lnTo>
                    <a:pt x="450407" y="1572684"/>
                  </a:lnTo>
                  <a:lnTo>
                    <a:pt x="424372" y="1535760"/>
                  </a:lnTo>
                  <a:lnTo>
                    <a:pt x="400941" y="1497124"/>
                  </a:lnTo>
                  <a:lnTo>
                    <a:pt x="380258" y="1456803"/>
                  </a:lnTo>
                  <a:lnTo>
                    <a:pt x="362472" y="1414826"/>
                  </a:lnTo>
                  <a:lnTo>
                    <a:pt x="347729" y="1371221"/>
                  </a:lnTo>
                  <a:lnTo>
                    <a:pt x="336176" y="1326016"/>
                  </a:lnTo>
                  <a:lnTo>
                    <a:pt x="327959" y="1279241"/>
                  </a:lnTo>
                  <a:lnTo>
                    <a:pt x="323226" y="1230923"/>
                  </a:lnTo>
                  <a:lnTo>
                    <a:pt x="322123" y="1181090"/>
                  </a:lnTo>
                  <a:lnTo>
                    <a:pt x="324797" y="1129770"/>
                  </a:lnTo>
                  <a:lnTo>
                    <a:pt x="331395" y="1076993"/>
                  </a:lnTo>
                  <a:lnTo>
                    <a:pt x="340058" y="1027255"/>
                  </a:lnTo>
                  <a:lnTo>
                    <a:pt x="349898" y="979213"/>
                  </a:lnTo>
                  <a:lnTo>
                    <a:pt x="360151" y="932350"/>
                  </a:lnTo>
                  <a:lnTo>
                    <a:pt x="370053" y="886150"/>
                  </a:lnTo>
                  <a:lnTo>
                    <a:pt x="378841" y="840098"/>
                  </a:lnTo>
                  <a:lnTo>
                    <a:pt x="385751" y="793677"/>
                  </a:lnTo>
                  <a:lnTo>
                    <a:pt x="390020" y="746371"/>
                  </a:lnTo>
                  <a:lnTo>
                    <a:pt x="390883" y="697665"/>
                  </a:lnTo>
                  <a:lnTo>
                    <a:pt x="387578" y="647042"/>
                  </a:lnTo>
                  <a:lnTo>
                    <a:pt x="379324" y="597146"/>
                  </a:lnTo>
                  <a:lnTo>
                    <a:pt x="366830" y="550387"/>
                  </a:lnTo>
                  <a:lnTo>
                    <a:pt x="350551" y="506356"/>
                  </a:lnTo>
                  <a:lnTo>
                    <a:pt x="330945" y="464647"/>
                  </a:lnTo>
                  <a:lnTo>
                    <a:pt x="308468" y="424852"/>
                  </a:lnTo>
                  <a:lnTo>
                    <a:pt x="283574" y="386562"/>
                  </a:lnTo>
                  <a:lnTo>
                    <a:pt x="256722" y="349370"/>
                  </a:lnTo>
                  <a:lnTo>
                    <a:pt x="228367" y="312869"/>
                  </a:lnTo>
                  <a:lnTo>
                    <a:pt x="198965" y="276650"/>
                  </a:lnTo>
                  <a:lnTo>
                    <a:pt x="168972" y="240306"/>
                  </a:lnTo>
                  <a:lnTo>
                    <a:pt x="138846" y="203430"/>
                  </a:lnTo>
                  <a:lnTo>
                    <a:pt x="109041" y="165612"/>
                  </a:lnTo>
                  <a:lnTo>
                    <a:pt x="80015" y="126447"/>
                  </a:lnTo>
                  <a:lnTo>
                    <a:pt x="52224" y="85525"/>
                  </a:lnTo>
                  <a:lnTo>
                    <a:pt x="26684" y="45016"/>
                  </a:lnTo>
                  <a:lnTo>
                    <a:pt x="1720" y="3127"/>
                  </a:lnTo>
                  <a:lnTo>
                    <a:pt x="0" y="0"/>
                  </a:lnTo>
                  <a:lnTo>
                    <a:pt x="1121217" y="0"/>
                  </a:lnTo>
                  <a:lnTo>
                    <a:pt x="1121217" y="1909015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600" y="1004199"/>
              <a:ext cx="8142802" cy="3779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91899" cy="4118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97900" y="110771"/>
            <a:ext cx="209105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310" dirty="0">
                <a:solidFill>
                  <a:srgbClr val="434343"/>
                </a:solidFill>
                <a:latin typeface="Trebuchet MS"/>
                <a:cs typeface="Trebuchet MS"/>
              </a:rPr>
              <a:t>Volunteer</a:t>
            </a:r>
            <a:endParaRPr sz="4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7500" y="0"/>
            <a:ext cx="8476615" cy="4839970"/>
            <a:chOff x="667500" y="0"/>
            <a:chExt cx="8476615" cy="4839970"/>
          </a:xfrm>
        </p:grpSpPr>
        <p:sp>
          <p:nvSpPr>
            <p:cNvPr id="4" name="object 4"/>
            <p:cNvSpPr/>
            <p:nvPr/>
          </p:nvSpPr>
          <p:spPr>
            <a:xfrm>
              <a:off x="7692199" y="0"/>
              <a:ext cx="1452245" cy="2122805"/>
            </a:xfrm>
            <a:custGeom>
              <a:avLst/>
              <a:gdLst/>
              <a:ahLst/>
              <a:cxnLst/>
              <a:rect l="l" t="t" r="r" b="b"/>
              <a:pathLst>
                <a:path w="1452245" h="2122805">
                  <a:moveTo>
                    <a:pt x="1451799" y="2122347"/>
                  </a:moveTo>
                  <a:lnTo>
                    <a:pt x="1404185" y="2102445"/>
                  </a:lnTo>
                  <a:lnTo>
                    <a:pt x="1363912" y="2081971"/>
                  </a:lnTo>
                  <a:lnTo>
                    <a:pt x="1325139" y="2058766"/>
                  </a:lnTo>
                  <a:lnTo>
                    <a:pt x="1288009" y="2032787"/>
                  </a:lnTo>
                  <a:lnTo>
                    <a:pt x="1252666" y="2003991"/>
                  </a:lnTo>
                  <a:lnTo>
                    <a:pt x="1219252" y="1972333"/>
                  </a:lnTo>
                  <a:lnTo>
                    <a:pt x="1187911" y="1937771"/>
                  </a:lnTo>
                  <a:lnTo>
                    <a:pt x="1158785" y="1900259"/>
                  </a:lnTo>
                  <a:lnTo>
                    <a:pt x="1132017" y="1859756"/>
                  </a:lnTo>
                  <a:lnTo>
                    <a:pt x="1107750" y="1816217"/>
                  </a:lnTo>
                  <a:lnTo>
                    <a:pt x="1086128" y="1769599"/>
                  </a:lnTo>
                  <a:lnTo>
                    <a:pt x="1067293" y="1719858"/>
                  </a:lnTo>
                  <a:lnTo>
                    <a:pt x="1051705" y="1671839"/>
                  </a:lnTo>
                  <a:lnTo>
                    <a:pt x="1037949" y="1624769"/>
                  </a:lnTo>
                  <a:lnTo>
                    <a:pt x="1025110" y="1578548"/>
                  </a:lnTo>
                  <a:lnTo>
                    <a:pt x="1012271" y="1533077"/>
                  </a:lnTo>
                  <a:lnTo>
                    <a:pt x="998516" y="1488257"/>
                  </a:lnTo>
                  <a:lnTo>
                    <a:pt x="982928" y="1443989"/>
                  </a:lnTo>
                  <a:lnTo>
                    <a:pt x="964591" y="1400174"/>
                  </a:lnTo>
                  <a:lnTo>
                    <a:pt x="942590" y="1356712"/>
                  </a:lnTo>
                  <a:lnTo>
                    <a:pt x="916007" y="1313504"/>
                  </a:lnTo>
                  <a:lnTo>
                    <a:pt x="885390" y="1273252"/>
                  </a:lnTo>
                  <a:lnTo>
                    <a:pt x="852490" y="1237755"/>
                  </a:lnTo>
                  <a:lnTo>
                    <a:pt x="817520" y="1206438"/>
                  </a:lnTo>
                  <a:lnTo>
                    <a:pt x="780693" y="1178729"/>
                  </a:lnTo>
                  <a:lnTo>
                    <a:pt x="742222" y="1154054"/>
                  </a:lnTo>
                  <a:lnTo>
                    <a:pt x="702319" y="1131839"/>
                  </a:lnTo>
                  <a:lnTo>
                    <a:pt x="661197" y="1111511"/>
                  </a:lnTo>
                  <a:lnTo>
                    <a:pt x="619070" y="1092495"/>
                  </a:lnTo>
                  <a:lnTo>
                    <a:pt x="488779" y="1037587"/>
                  </a:lnTo>
                  <a:lnTo>
                    <a:pt x="444755" y="1018085"/>
                  </a:lnTo>
                  <a:lnTo>
                    <a:pt x="400789" y="997027"/>
                  </a:lnTo>
                  <a:lnTo>
                    <a:pt x="357094" y="973840"/>
                  </a:lnTo>
                  <a:lnTo>
                    <a:pt x="315583" y="949965"/>
                  </a:lnTo>
                  <a:lnTo>
                    <a:pt x="273935" y="924601"/>
                  </a:lnTo>
                  <a:lnTo>
                    <a:pt x="232832" y="897587"/>
                  </a:lnTo>
                  <a:lnTo>
                    <a:pt x="192956" y="868761"/>
                  </a:lnTo>
                  <a:lnTo>
                    <a:pt x="154990" y="837963"/>
                  </a:lnTo>
                  <a:lnTo>
                    <a:pt x="119616" y="805029"/>
                  </a:lnTo>
                  <a:lnTo>
                    <a:pt x="87516" y="769800"/>
                  </a:lnTo>
                  <a:lnTo>
                    <a:pt x="59372" y="732114"/>
                  </a:lnTo>
                  <a:lnTo>
                    <a:pt x="35866" y="691809"/>
                  </a:lnTo>
                  <a:lnTo>
                    <a:pt x="17680" y="648725"/>
                  </a:lnTo>
                  <a:lnTo>
                    <a:pt x="5497" y="602698"/>
                  </a:lnTo>
                  <a:lnTo>
                    <a:pt x="0" y="553569"/>
                  </a:lnTo>
                  <a:lnTo>
                    <a:pt x="893" y="507837"/>
                  </a:lnTo>
                  <a:lnTo>
                    <a:pt x="6687" y="462712"/>
                  </a:lnTo>
                  <a:lnTo>
                    <a:pt x="17030" y="418276"/>
                  </a:lnTo>
                  <a:lnTo>
                    <a:pt x="31571" y="374612"/>
                  </a:lnTo>
                  <a:lnTo>
                    <a:pt x="49957" y="331800"/>
                  </a:lnTo>
                  <a:lnTo>
                    <a:pt x="71836" y="289922"/>
                  </a:lnTo>
                  <a:lnTo>
                    <a:pt x="96857" y="249061"/>
                  </a:lnTo>
                  <a:lnTo>
                    <a:pt x="124667" y="209299"/>
                  </a:lnTo>
                  <a:lnTo>
                    <a:pt x="154915" y="170716"/>
                  </a:lnTo>
                  <a:lnTo>
                    <a:pt x="187249" y="133396"/>
                  </a:lnTo>
                  <a:lnTo>
                    <a:pt x="221317" y="97419"/>
                  </a:lnTo>
                  <a:lnTo>
                    <a:pt x="256767" y="62867"/>
                  </a:lnTo>
                  <a:lnTo>
                    <a:pt x="293248" y="29823"/>
                  </a:lnTo>
                  <a:lnTo>
                    <a:pt x="328479" y="0"/>
                  </a:lnTo>
                  <a:lnTo>
                    <a:pt x="1451799" y="0"/>
                  </a:lnTo>
                  <a:lnTo>
                    <a:pt x="1451799" y="2122347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00" y="1996500"/>
              <a:ext cx="7341977" cy="28433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26525" y="172913"/>
            <a:ext cx="19265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i="1" spc="55" dirty="0">
                <a:solidFill>
                  <a:srgbClr val="434343"/>
                </a:solidFill>
                <a:latin typeface="Arial"/>
                <a:cs typeface="Arial"/>
              </a:rPr>
              <a:t>S</a:t>
            </a:r>
            <a:r>
              <a:rPr sz="2800" b="0" i="1" spc="-185" dirty="0">
                <a:solidFill>
                  <a:srgbClr val="434343"/>
                </a:solidFill>
                <a:latin typeface="Arial"/>
                <a:cs typeface="Arial"/>
              </a:rPr>
              <a:t>wa</a:t>
            </a:r>
            <a:r>
              <a:rPr sz="2800" b="0" i="1" spc="-190" dirty="0">
                <a:solidFill>
                  <a:srgbClr val="434343"/>
                </a:solidFill>
                <a:latin typeface="Arial"/>
                <a:cs typeface="Arial"/>
              </a:rPr>
              <a:t>g</a:t>
            </a:r>
            <a:r>
              <a:rPr sz="2800" b="0" i="1" spc="-75" dirty="0">
                <a:solidFill>
                  <a:srgbClr val="434343"/>
                </a:solidFill>
                <a:latin typeface="Arial"/>
                <a:cs typeface="Arial"/>
              </a:rPr>
              <a:t>ger</a:t>
            </a:r>
            <a:r>
              <a:rPr sz="2800" b="0" i="1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b="0" i="1" spc="535" dirty="0">
                <a:solidFill>
                  <a:srgbClr val="434343"/>
                </a:solidFill>
                <a:latin typeface="Arial"/>
                <a:cs typeface="Arial"/>
              </a:rPr>
              <a:t>UI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775" y="892181"/>
            <a:ext cx="66357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Swagger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UI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is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a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collection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of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65" dirty="0">
                <a:latin typeface="Tahoma"/>
                <a:cs typeface="Tahoma"/>
              </a:rPr>
              <a:t>HTML,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JavaScript,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and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CSS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assets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that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dynamically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generate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beautiful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documentation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from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ahoma"/>
                <a:cs typeface="Tahoma"/>
              </a:rPr>
              <a:t>Swagger-compliant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40" dirty="0">
                <a:latin typeface="Tahoma"/>
                <a:cs typeface="Tahoma"/>
              </a:rPr>
              <a:t>API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9924" y="478489"/>
            <a:ext cx="62750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ahoma"/>
                <a:cs typeface="Tahoma"/>
              </a:rPr>
              <a:t>Models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0" dirty="0">
                <a:latin typeface="Tahoma"/>
                <a:cs typeface="Tahoma"/>
              </a:rPr>
              <a:t>that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are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deﬁned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20" dirty="0">
                <a:latin typeface="Tahoma"/>
                <a:cs typeface="Tahoma"/>
              </a:rPr>
              <a:t>in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the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Swagger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UI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are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30" dirty="0">
                <a:latin typeface="Tahoma"/>
                <a:cs typeface="Tahoma"/>
              </a:rPr>
              <a:t>as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shown.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35" dirty="0">
                <a:latin typeface="Tahoma"/>
                <a:cs typeface="Tahoma"/>
              </a:rPr>
              <a:t>A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65" dirty="0">
                <a:latin typeface="Tahoma"/>
                <a:cs typeface="Tahoma"/>
              </a:rPr>
              <a:t>Model </a:t>
            </a:r>
            <a:r>
              <a:rPr sz="1700" spc="70" dirty="0">
                <a:latin typeface="Tahoma"/>
                <a:cs typeface="Tahoma"/>
              </a:rPr>
              <a:t> </a:t>
            </a:r>
            <a:r>
              <a:rPr sz="1700" spc="30" dirty="0">
                <a:latin typeface="Tahoma"/>
                <a:cs typeface="Tahoma"/>
              </a:rPr>
              <a:t>Object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holds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the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deﬁnition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of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35" dirty="0">
                <a:latin typeface="Tahoma"/>
                <a:cs typeface="Tahoma"/>
              </a:rPr>
              <a:t>a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new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model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40" dirty="0">
                <a:latin typeface="Tahoma"/>
                <a:cs typeface="Tahoma"/>
              </a:rPr>
              <a:t>for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20" dirty="0">
                <a:latin typeface="Tahoma"/>
                <a:cs typeface="Tahoma"/>
              </a:rPr>
              <a:t>this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40" dirty="0">
                <a:latin typeface="Tahoma"/>
                <a:cs typeface="Tahoma"/>
              </a:rPr>
              <a:t>API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Declaration.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725" y="1307700"/>
            <a:ext cx="6899052" cy="312607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740221"/>
            <a:ext cx="1908175" cy="1403350"/>
          </a:xfrm>
          <a:custGeom>
            <a:avLst/>
            <a:gdLst/>
            <a:ahLst/>
            <a:cxnLst/>
            <a:rect l="l" t="t" r="r" b="b"/>
            <a:pathLst>
              <a:path w="1908175" h="1403350">
                <a:moveTo>
                  <a:pt x="1906518" y="1403278"/>
                </a:moveTo>
                <a:lnTo>
                  <a:pt x="0" y="1403278"/>
                </a:lnTo>
                <a:lnTo>
                  <a:pt x="0" y="1223"/>
                </a:lnTo>
                <a:lnTo>
                  <a:pt x="299" y="1199"/>
                </a:lnTo>
                <a:lnTo>
                  <a:pt x="44749" y="0"/>
                </a:lnTo>
                <a:lnTo>
                  <a:pt x="90673" y="1319"/>
                </a:lnTo>
                <a:lnTo>
                  <a:pt x="136169" y="5324"/>
                </a:lnTo>
                <a:lnTo>
                  <a:pt x="181105" y="12085"/>
                </a:lnTo>
                <a:lnTo>
                  <a:pt x="225348" y="21671"/>
                </a:lnTo>
                <a:lnTo>
                  <a:pt x="268768" y="34152"/>
                </a:lnTo>
                <a:lnTo>
                  <a:pt x="311231" y="49598"/>
                </a:lnTo>
                <a:lnTo>
                  <a:pt x="352606" y="68079"/>
                </a:lnTo>
                <a:lnTo>
                  <a:pt x="392759" y="89665"/>
                </a:lnTo>
                <a:lnTo>
                  <a:pt x="431560" y="114425"/>
                </a:lnTo>
                <a:lnTo>
                  <a:pt x="468876" y="142430"/>
                </a:lnTo>
                <a:lnTo>
                  <a:pt x="504574" y="173750"/>
                </a:lnTo>
                <a:lnTo>
                  <a:pt x="538523" y="208453"/>
                </a:lnTo>
                <a:lnTo>
                  <a:pt x="570591" y="246611"/>
                </a:lnTo>
                <a:lnTo>
                  <a:pt x="600645" y="288293"/>
                </a:lnTo>
                <a:lnTo>
                  <a:pt x="628554" y="333569"/>
                </a:lnTo>
                <a:lnTo>
                  <a:pt x="652948" y="377769"/>
                </a:lnTo>
                <a:lnTo>
                  <a:pt x="675364" y="421384"/>
                </a:lnTo>
                <a:lnTo>
                  <a:pt x="696719" y="464338"/>
                </a:lnTo>
                <a:lnTo>
                  <a:pt x="717932" y="506556"/>
                </a:lnTo>
                <a:lnTo>
                  <a:pt x="739921" y="547961"/>
                </a:lnTo>
                <a:lnTo>
                  <a:pt x="763605" y="588477"/>
                </a:lnTo>
                <a:lnTo>
                  <a:pt x="789903" y="628028"/>
                </a:lnTo>
                <a:lnTo>
                  <a:pt x="819732" y="666539"/>
                </a:lnTo>
                <a:lnTo>
                  <a:pt x="854011" y="703934"/>
                </a:lnTo>
                <a:lnTo>
                  <a:pt x="891693" y="737662"/>
                </a:lnTo>
                <a:lnTo>
                  <a:pt x="930716" y="766290"/>
                </a:lnTo>
                <a:lnTo>
                  <a:pt x="970980" y="790421"/>
                </a:lnTo>
                <a:lnTo>
                  <a:pt x="1012385" y="810658"/>
                </a:lnTo>
                <a:lnTo>
                  <a:pt x="1054830" y="827605"/>
                </a:lnTo>
                <a:lnTo>
                  <a:pt x="1098215" y="841866"/>
                </a:lnTo>
                <a:lnTo>
                  <a:pt x="1142439" y="854043"/>
                </a:lnTo>
                <a:lnTo>
                  <a:pt x="1187403" y="864742"/>
                </a:lnTo>
                <a:lnTo>
                  <a:pt x="1325728" y="893996"/>
                </a:lnTo>
                <a:lnTo>
                  <a:pt x="1372646" y="904813"/>
                </a:lnTo>
                <a:lnTo>
                  <a:pt x="1419802" y="917168"/>
                </a:lnTo>
                <a:lnTo>
                  <a:pt x="1467094" y="931665"/>
                </a:lnTo>
                <a:lnTo>
                  <a:pt x="1512373" y="947251"/>
                </a:lnTo>
                <a:lnTo>
                  <a:pt x="1558068" y="964273"/>
                </a:lnTo>
                <a:lnTo>
                  <a:pt x="1603539" y="983019"/>
                </a:lnTo>
                <a:lnTo>
                  <a:pt x="1648149" y="1003776"/>
                </a:lnTo>
                <a:lnTo>
                  <a:pt x="1691257" y="1026831"/>
                </a:lnTo>
                <a:lnTo>
                  <a:pt x="1732224" y="1052473"/>
                </a:lnTo>
                <a:lnTo>
                  <a:pt x="1770411" y="1080989"/>
                </a:lnTo>
                <a:lnTo>
                  <a:pt x="1805179" y="1112666"/>
                </a:lnTo>
                <a:lnTo>
                  <a:pt x="1835887" y="1147793"/>
                </a:lnTo>
                <a:lnTo>
                  <a:pt x="1861898" y="1186655"/>
                </a:lnTo>
                <a:lnTo>
                  <a:pt x="1882572" y="1229543"/>
                </a:lnTo>
                <a:lnTo>
                  <a:pt x="1897269" y="1276742"/>
                </a:lnTo>
                <a:lnTo>
                  <a:pt x="1905047" y="1321815"/>
                </a:lnTo>
                <a:lnTo>
                  <a:pt x="1907899" y="1367220"/>
                </a:lnTo>
                <a:lnTo>
                  <a:pt x="1906518" y="140327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7622" y="0"/>
            <a:ext cx="886460" cy="2292985"/>
          </a:xfrm>
          <a:custGeom>
            <a:avLst/>
            <a:gdLst/>
            <a:ahLst/>
            <a:cxnLst/>
            <a:rect l="l" t="t" r="r" b="b"/>
            <a:pathLst>
              <a:path w="886459" h="2292985">
                <a:moveTo>
                  <a:pt x="886377" y="2292376"/>
                </a:moveTo>
                <a:lnTo>
                  <a:pt x="845553" y="2280184"/>
                </a:lnTo>
                <a:lnTo>
                  <a:pt x="801856" y="2265034"/>
                </a:lnTo>
                <a:lnTo>
                  <a:pt x="758919" y="2248012"/>
                </a:lnTo>
                <a:lnTo>
                  <a:pt x="716869" y="2229159"/>
                </a:lnTo>
                <a:lnTo>
                  <a:pt x="675833" y="2208511"/>
                </a:lnTo>
                <a:lnTo>
                  <a:pt x="635939" y="2186110"/>
                </a:lnTo>
                <a:lnTo>
                  <a:pt x="597313" y="2161995"/>
                </a:lnTo>
                <a:lnTo>
                  <a:pt x="560083" y="2136203"/>
                </a:lnTo>
                <a:lnTo>
                  <a:pt x="524376" y="2108776"/>
                </a:lnTo>
                <a:lnTo>
                  <a:pt x="490319" y="2079751"/>
                </a:lnTo>
                <a:lnTo>
                  <a:pt x="458040" y="2049168"/>
                </a:lnTo>
                <a:lnTo>
                  <a:pt x="426500" y="2015762"/>
                </a:lnTo>
                <a:lnTo>
                  <a:pt x="397161" y="1980759"/>
                </a:lnTo>
                <a:lnTo>
                  <a:pt x="370167" y="1944204"/>
                </a:lnTo>
                <a:lnTo>
                  <a:pt x="345660" y="1906140"/>
                </a:lnTo>
                <a:lnTo>
                  <a:pt x="323783" y="1866612"/>
                </a:lnTo>
                <a:lnTo>
                  <a:pt x="304679" y="1825664"/>
                </a:lnTo>
                <a:lnTo>
                  <a:pt x="288491" y="1783339"/>
                </a:lnTo>
                <a:lnTo>
                  <a:pt x="275361" y="1739683"/>
                </a:lnTo>
                <a:lnTo>
                  <a:pt x="265433" y="1694738"/>
                </a:lnTo>
                <a:lnTo>
                  <a:pt x="258850" y="1648549"/>
                </a:lnTo>
                <a:lnTo>
                  <a:pt x="255753" y="1601159"/>
                </a:lnTo>
                <a:lnTo>
                  <a:pt x="256287" y="1552614"/>
                </a:lnTo>
                <a:lnTo>
                  <a:pt x="260593" y="1502957"/>
                </a:lnTo>
                <a:lnTo>
                  <a:pt x="268815" y="1452231"/>
                </a:lnTo>
                <a:lnTo>
                  <a:pt x="281096" y="1400482"/>
                </a:lnTo>
                <a:lnTo>
                  <a:pt x="295101" y="1351978"/>
                </a:lnTo>
                <a:lnTo>
                  <a:pt x="310091" y="1305287"/>
                </a:lnTo>
                <a:lnTo>
                  <a:pt x="325364" y="1259813"/>
                </a:lnTo>
                <a:lnTo>
                  <a:pt x="340217" y="1214961"/>
                </a:lnTo>
                <a:lnTo>
                  <a:pt x="353946" y="1170134"/>
                </a:lnTo>
                <a:lnTo>
                  <a:pt x="365848" y="1124737"/>
                </a:lnTo>
                <a:lnTo>
                  <a:pt x="375220" y="1078174"/>
                </a:lnTo>
                <a:lnTo>
                  <a:pt x="381359" y="1029850"/>
                </a:lnTo>
                <a:lnTo>
                  <a:pt x="383562" y="979169"/>
                </a:lnTo>
                <a:lnTo>
                  <a:pt x="380767" y="928673"/>
                </a:lnTo>
                <a:lnTo>
                  <a:pt x="373416" y="880837"/>
                </a:lnTo>
                <a:lnTo>
                  <a:pt x="362008" y="835302"/>
                </a:lnTo>
                <a:lnTo>
                  <a:pt x="347040" y="791715"/>
                </a:lnTo>
                <a:lnTo>
                  <a:pt x="329010" y="749718"/>
                </a:lnTo>
                <a:lnTo>
                  <a:pt x="308416" y="708956"/>
                </a:lnTo>
                <a:lnTo>
                  <a:pt x="285755" y="669073"/>
                </a:lnTo>
                <a:lnTo>
                  <a:pt x="261525" y="629714"/>
                </a:lnTo>
                <a:lnTo>
                  <a:pt x="236224" y="590522"/>
                </a:lnTo>
                <a:lnTo>
                  <a:pt x="210350" y="551141"/>
                </a:lnTo>
                <a:lnTo>
                  <a:pt x="184400" y="511216"/>
                </a:lnTo>
                <a:lnTo>
                  <a:pt x="158873" y="470392"/>
                </a:lnTo>
                <a:lnTo>
                  <a:pt x="134265" y="428311"/>
                </a:lnTo>
                <a:lnTo>
                  <a:pt x="111074" y="384619"/>
                </a:lnTo>
                <a:lnTo>
                  <a:pt x="90079" y="341581"/>
                </a:lnTo>
                <a:lnTo>
                  <a:pt x="69804" y="297233"/>
                </a:lnTo>
                <a:lnTo>
                  <a:pt x="50906" y="251824"/>
                </a:lnTo>
                <a:lnTo>
                  <a:pt x="34039" y="205602"/>
                </a:lnTo>
                <a:lnTo>
                  <a:pt x="19860" y="158817"/>
                </a:lnTo>
                <a:lnTo>
                  <a:pt x="9023" y="111717"/>
                </a:lnTo>
                <a:lnTo>
                  <a:pt x="2185" y="64551"/>
                </a:lnTo>
                <a:lnTo>
                  <a:pt x="0" y="17567"/>
                </a:lnTo>
                <a:lnTo>
                  <a:pt x="1178" y="0"/>
                </a:lnTo>
                <a:lnTo>
                  <a:pt x="886377" y="0"/>
                </a:lnTo>
                <a:lnTo>
                  <a:pt x="886377" y="2292376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1075" y="206693"/>
            <a:ext cx="723836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292929"/>
                </a:solidFill>
                <a:latin typeface="Georgia"/>
                <a:cs typeface="Georgia"/>
              </a:rPr>
              <a:t>These are various routes defined for each schema model with individual </a:t>
            </a:r>
            <a:r>
              <a:rPr sz="1800" spc="-42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Georgia"/>
                <a:cs typeface="Georgia"/>
              </a:rPr>
              <a:t>endpoints </a:t>
            </a:r>
            <a:r>
              <a:rPr sz="1800" dirty="0">
                <a:solidFill>
                  <a:srgbClr val="292929"/>
                </a:solidFill>
                <a:latin typeface="Georgia"/>
                <a:cs typeface="Georgia"/>
              </a:rPr>
              <a:t>(paths) </a:t>
            </a:r>
            <a:r>
              <a:rPr sz="1800" spc="-5" dirty="0">
                <a:solidFill>
                  <a:srgbClr val="292929"/>
                </a:solidFill>
                <a:latin typeface="Georgia"/>
                <a:cs typeface="Georgia"/>
              </a:rPr>
              <a:t>in the API, and the HTTP methods </a:t>
            </a:r>
            <a:r>
              <a:rPr sz="1800" dirty="0">
                <a:solidFill>
                  <a:srgbClr val="292929"/>
                </a:solidFill>
                <a:latin typeface="Georgia"/>
                <a:cs typeface="Georgia"/>
              </a:rPr>
              <a:t>(operations) </a:t>
            </a:r>
            <a:r>
              <a:rPr sz="1800" spc="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Georgia"/>
                <a:cs typeface="Georgia"/>
              </a:rPr>
              <a:t>supported</a:t>
            </a:r>
            <a:r>
              <a:rPr sz="18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Georgia"/>
                <a:cs typeface="Georgia"/>
              </a:rPr>
              <a:t>by these endpoints.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637" y="1335050"/>
            <a:ext cx="7418732" cy="32229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8030" cy="1677035"/>
          </a:xfrm>
          <a:custGeom>
            <a:avLst/>
            <a:gdLst/>
            <a:ahLst/>
            <a:cxnLst/>
            <a:rect l="l" t="t" r="r" b="b"/>
            <a:pathLst>
              <a:path w="2018030" h="1677035">
                <a:moveTo>
                  <a:pt x="0" y="1676528"/>
                </a:moveTo>
                <a:lnTo>
                  <a:pt x="0" y="0"/>
                </a:lnTo>
                <a:lnTo>
                  <a:pt x="2017708" y="0"/>
                </a:lnTo>
                <a:lnTo>
                  <a:pt x="2001153" y="60540"/>
                </a:lnTo>
                <a:lnTo>
                  <a:pt x="1985889" y="105306"/>
                </a:lnTo>
                <a:lnTo>
                  <a:pt x="1968417" y="148989"/>
                </a:lnTo>
                <a:lnTo>
                  <a:pt x="1948715" y="191470"/>
                </a:lnTo>
                <a:lnTo>
                  <a:pt x="1926761" y="232633"/>
                </a:lnTo>
                <a:lnTo>
                  <a:pt x="1902533" y="272359"/>
                </a:lnTo>
                <a:lnTo>
                  <a:pt x="1876010" y="310530"/>
                </a:lnTo>
                <a:lnTo>
                  <a:pt x="1847170" y="347029"/>
                </a:lnTo>
                <a:lnTo>
                  <a:pt x="1815990" y="381739"/>
                </a:lnTo>
                <a:lnTo>
                  <a:pt x="1782450" y="414540"/>
                </a:lnTo>
                <a:lnTo>
                  <a:pt x="1746527" y="445317"/>
                </a:lnTo>
                <a:lnTo>
                  <a:pt x="1708199" y="473950"/>
                </a:lnTo>
                <a:lnTo>
                  <a:pt x="1667446" y="500322"/>
                </a:lnTo>
                <a:lnTo>
                  <a:pt x="1624244" y="524315"/>
                </a:lnTo>
                <a:lnTo>
                  <a:pt x="1578572" y="545812"/>
                </a:lnTo>
                <a:lnTo>
                  <a:pt x="1530409" y="564694"/>
                </a:lnTo>
                <a:lnTo>
                  <a:pt x="1479732" y="580845"/>
                </a:lnTo>
                <a:lnTo>
                  <a:pt x="1426520" y="594146"/>
                </a:lnTo>
                <a:lnTo>
                  <a:pt x="1374532" y="604833"/>
                </a:lnTo>
                <a:lnTo>
                  <a:pt x="1323648" y="613817"/>
                </a:lnTo>
                <a:lnTo>
                  <a:pt x="1224509" y="629729"/>
                </a:lnTo>
                <a:lnTo>
                  <a:pt x="1175909" y="638188"/>
                </a:lnTo>
                <a:lnTo>
                  <a:pt x="1127728" y="648000"/>
                </a:lnTo>
                <a:lnTo>
                  <a:pt x="1079794" y="659931"/>
                </a:lnTo>
                <a:lnTo>
                  <a:pt x="1031935" y="674745"/>
                </a:lnTo>
                <a:lnTo>
                  <a:pt x="983980" y="693206"/>
                </a:lnTo>
                <a:lnTo>
                  <a:pt x="935756" y="716080"/>
                </a:lnTo>
                <a:lnTo>
                  <a:pt x="891124" y="742312"/>
                </a:lnTo>
                <a:lnTo>
                  <a:pt x="850543" y="771080"/>
                </a:lnTo>
                <a:lnTo>
                  <a:pt x="813584" y="802165"/>
                </a:lnTo>
                <a:lnTo>
                  <a:pt x="779823" y="835354"/>
                </a:lnTo>
                <a:lnTo>
                  <a:pt x="748831" y="870430"/>
                </a:lnTo>
                <a:lnTo>
                  <a:pt x="720183" y="907177"/>
                </a:lnTo>
                <a:lnTo>
                  <a:pt x="693451" y="945380"/>
                </a:lnTo>
                <a:lnTo>
                  <a:pt x="668210" y="984824"/>
                </a:lnTo>
                <a:lnTo>
                  <a:pt x="644032" y="1025292"/>
                </a:lnTo>
                <a:lnTo>
                  <a:pt x="620491" y="1066569"/>
                </a:lnTo>
                <a:lnTo>
                  <a:pt x="573613" y="1150686"/>
                </a:lnTo>
                <a:lnTo>
                  <a:pt x="549423" y="1193096"/>
                </a:lnTo>
                <a:lnTo>
                  <a:pt x="524163" y="1235452"/>
                </a:lnTo>
                <a:lnTo>
                  <a:pt x="497407" y="1277538"/>
                </a:lnTo>
                <a:lnTo>
                  <a:pt x="468727" y="1319139"/>
                </a:lnTo>
                <a:lnTo>
                  <a:pt x="440443" y="1357666"/>
                </a:lnTo>
                <a:lnTo>
                  <a:pt x="410889" y="1396251"/>
                </a:lnTo>
                <a:lnTo>
                  <a:pt x="380002" y="1434384"/>
                </a:lnTo>
                <a:lnTo>
                  <a:pt x="347723" y="1471551"/>
                </a:lnTo>
                <a:lnTo>
                  <a:pt x="313988" y="1507244"/>
                </a:lnTo>
                <a:lnTo>
                  <a:pt x="278738" y="1540950"/>
                </a:lnTo>
                <a:lnTo>
                  <a:pt x="241911" y="1572158"/>
                </a:lnTo>
                <a:lnTo>
                  <a:pt x="203444" y="1600357"/>
                </a:lnTo>
                <a:lnTo>
                  <a:pt x="163278" y="1625036"/>
                </a:lnTo>
                <a:lnTo>
                  <a:pt x="121351" y="1645684"/>
                </a:lnTo>
                <a:lnTo>
                  <a:pt x="77601" y="1661790"/>
                </a:lnTo>
                <a:lnTo>
                  <a:pt x="31967" y="1672842"/>
                </a:lnTo>
                <a:lnTo>
                  <a:pt x="0" y="167652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3524" y="3899279"/>
            <a:ext cx="2251075" cy="1244600"/>
          </a:xfrm>
          <a:custGeom>
            <a:avLst/>
            <a:gdLst/>
            <a:ahLst/>
            <a:cxnLst/>
            <a:rect l="l" t="t" r="r" b="b"/>
            <a:pathLst>
              <a:path w="2251075" h="1244600">
                <a:moveTo>
                  <a:pt x="2250475" y="1244220"/>
                </a:moveTo>
                <a:lnTo>
                  <a:pt x="21754" y="1244220"/>
                </a:lnTo>
                <a:lnTo>
                  <a:pt x="7420" y="1209787"/>
                </a:lnTo>
                <a:lnTo>
                  <a:pt x="0" y="1167985"/>
                </a:lnTo>
                <a:lnTo>
                  <a:pt x="4854" y="1125680"/>
                </a:lnTo>
                <a:lnTo>
                  <a:pt x="23107" y="1087118"/>
                </a:lnTo>
                <a:lnTo>
                  <a:pt x="51700" y="1055443"/>
                </a:lnTo>
                <a:lnTo>
                  <a:pt x="87512" y="1030495"/>
                </a:lnTo>
                <a:lnTo>
                  <a:pt x="127422" y="1012117"/>
                </a:lnTo>
                <a:lnTo>
                  <a:pt x="173502" y="996942"/>
                </a:lnTo>
                <a:lnTo>
                  <a:pt x="220184" y="984870"/>
                </a:lnTo>
                <a:lnTo>
                  <a:pt x="267352" y="975309"/>
                </a:lnTo>
                <a:lnTo>
                  <a:pt x="314891" y="967671"/>
                </a:lnTo>
                <a:lnTo>
                  <a:pt x="362683" y="961367"/>
                </a:lnTo>
                <a:lnTo>
                  <a:pt x="506426" y="944561"/>
                </a:lnTo>
                <a:lnTo>
                  <a:pt x="554076" y="937697"/>
                </a:lnTo>
                <a:lnTo>
                  <a:pt x="601399" y="929220"/>
                </a:lnTo>
                <a:lnTo>
                  <a:pt x="648281" y="918540"/>
                </a:lnTo>
                <a:lnTo>
                  <a:pt x="694605" y="905069"/>
                </a:lnTo>
                <a:lnTo>
                  <a:pt x="745329" y="885574"/>
                </a:lnTo>
                <a:lnTo>
                  <a:pt x="791858" y="862025"/>
                </a:lnTo>
                <a:lnTo>
                  <a:pt x="834614" y="834750"/>
                </a:lnTo>
                <a:lnTo>
                  <a:pt x="874015" y="804080"/>
                </a:lnTo>
                <a:lnTo>
                  <a:pt x="910481" y="770343"/>
                </a:lnTo>
                <a:lnTo>
                  <a:pt x="944430" y="733869"/>
                </a:lnTo>
                <a:lnTo>
                  <a:pt x="976282" y="694986"/>
                </a:lnTo>
                <a:lnTo>
                  <a:pt x="1006456" y="654025"/>
                </a:lnTo>
                <a:lnTo>
                  <a:pt x="1035372" y="611314"/>
                </a:lnTo>
                <a:lnTo>
                  <a:pt x="1063448" y="567182"/>
                </a:lnTo>
                <a:lnTo>
                  <a:pt x="1091105" y="521959"/>
                </a:lnTo>
                <a:lnTo>
                  <a:pt x="1116319" y="482148"/>
                </a:lnTo>
                <a:lnTo>
                  <a:pt x="1144105" y="442231"/>
                </a:lnTo>
                <a:lnTo>
                  <a:pt x="1174297" y="402472"/>
                </a:lnTo>
                <a:lnTo>
                  <a:pt x="1206728" y="363135"/>
                </a:lnTo>
                <a:lnTo>
                  <a:pt x="1241232" y="324485"/>
                </a:lnTo>
                <a:lnTo>
                  <a:pt x="1277640" y="286786"/>
                </a:lnTo>
                <a:lnTo>
                  <a:pt x="1315787" y="250301"/>
                </a:lnTo>
                <a:lnTo>
                  <a:pt x="1355504" y="215296"/>
                </a:lnTo>
                <a:lnTo>
                  <a:pt x="1396627" y="182035"/>
                </a:lnTo>
                <a:lnTo>
                  <a:pt x="1438986" y="150781"/>
                </a:lnTo>
                <a:lnTo>
                  <a:pt x="1482416" y="121800"/>
                </a:lnTo>
                <a:lnTo>
                  <a:pt x="1526750" y="95354"/>
                </a:lnTo>
                <a:lnTo>
                  <a:pt x="1571820" y="71709"/>
                </a:lnTo>
                <a:lnTo>
                  <a:pt x="1617460" y="51129"/>
                </a:lnTo>
                <a:lnTo>
                  <a:pt x="1663503" y="33877"/>
                </a:lnTo>
                <a:lnTo>
                  <a:pt x="1709782" y="20219"/>
                </a:lnTo>
                <a:lnTo>
                  <a:pt x="1749315" y="11546"/>
                </a:lnTo>
                <a:lnTo>
                  <a:pt x="1789476" y="5404"/>
                </a:lnTo>
                <a:lnTo>
                  <a:pt x="1830224" y="1615"/>
                </a:lnTo>
                <a:lnTo>
                  <a:pt x="1871517" y="0"/>
                </a:lnTo>
                <a:lnTo>
                  <a:pt x="1913314" y="379"/>
                </a:lnTo>
                <a:lnTo>
                  <a:pt x="1955575" y="2574"/>
                </a:lnTo>
                <a:lnTo>
                  <a:pt x="1998258" y="6407"/>
                </a:lnTo>
                <a:lnTo>
                  <a:pt x="2041321" y="11698"/>
                </a:lnTo>
                <a:lnTo>
                  <a:pt x="2084723" y="18270"/>
                </a:lnTo>
                <a:lnTo>
                  <a:pt x="2128424" y="25942"/>
                </a:lnTo>
                <a:lnTo>
                  <a:pt x="2172381" y="34537"/>
                </a:lnTo>
                <a:lnTo>
                  <a:pt x="2216554" y="43875"/>
                </a:lnTo>
                <a:lnTo>
                  <a:pt x="2250475" y="51449"/>
                </a:lnTo>
                <a:lnTo>
                  <a:pt x="2250475" y="1244220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79054" y="238263"/>
            <a:ext cx="3327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i="1" spc="-95" dirty="0">
                <a:solidFill>
                  <a:srgbClr val="434343"/>
                </a:solidFill>
                <a:latin typeface="Arial"/>
                <a:cs typeface="Arial"/>
              </a:rPr>
              <a:t>Express</a:t>
            </a:r>
            <a:r>
              <a:rPr sz="2800" b="0" i="1" spc="-6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b="0" i="1" dirty="0">
                <a:solidFill>
                  <a:srgbClr val="434343"/>
                </a:solidFill>
                <a:latin typeface="Arial"/>
                <a:cs typeface="Arial"/>
              </a:rPr>
              <a:t>Middlewares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250" y="666424"/>
            <a:ext cx="7762875" cy="1276985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605"/>
              </a:spcBef>
            </a:pPr>
            <a:r>
              <a:rPr sz="2400" b="1" spc="-5" dirty="0">
                <a:solidFill>
                  <a:srgbClr val="FF842F"/>
                </a:solidFill>
                <a:latin typeface="Comic Sans MS"/>
                <a:cs typeface="Comic Sans MS"/>
              </a:rPr>
              <a:t>Morgan</a:t>
            </a:r>
            <a:r>
              <a:rPr sz="2400" b="1" spc="-6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FF842F"/>
                </a:solidFill>
                <a:latin typeface="Comic Sans MS"/>
                <a:cs typeface="Comic Sans MS"/>
              </a:rPr>
              <a:t>Middleware</a:t>
            </a:r>
            <a:endParaRPr sz="2400">
              <a:latin typeface="Comic Sans MS"/>
              <a:cs typeface="Comic Sans MS"/>
            </a:endParaRPr>
          </a:p>
          <a:p>
            <a:pPr marL="12700" marR="5080">
              <a:lnSpc>
                <a:spcPct val="100699"/>
              </a:lnSpc>
              <a:spcBef>
                <a:spcPts val="1115"/>
              </a:spcBef>
            </a:pPr>
            <a:r>
              <a:rPr sz="1800" spc="40" dirty="0">
                <a:solidFill>
                  <a:srgbClr val="434343"/>
                </a:solidFill>
                <a:latin typeface="Tahoma"/>
                <a:cs typeface="Tahoma"/>
              </a:rPr>
              <a:t>Morgan</a:t>
            </a:r>
            <a:r>
              <a:rPr sz="1800" spc="-2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434343"/>
                </a:solidFill>
                <a:latin typeface="Tahoma"/>
                <a:cs typeface="Tahoma"/>
              </a:rPr>
              <a:t>is</a:t>
            </a:r>
            <a:r>
              <a:rPr sz="1800" spc="-21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434343"/>
                </a:solidFill>
                <a:latin typeface="Tahoma"/>
                <a:cs typeface="Tahoma"/>
              </a:rPr>
              <a:t>a</a:t>
            </a:r>
            <a:r>
              <a:rPr sz="1800" spc="-21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434343"/>
                </a:solidFill>
                <a:latin typeface="Tahoma"/>
                <a:cs typeface="Tahoma"/>
              </a:rPr>
              <a:t>Node.</a:t>
            </a:r>
            <a:r>
              <a:rPr sz="1800" spc="-21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434343"/>
                </a:solidFill>
                <a:latin typeface="Tahoma"/>
                <a:cs typeface="Tahoma"/>
              </a:rPr>
              <a:t>js</a:t>
            </a:r>
            <a:r>
              <a:rPr sz="1800" spc="-21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1800" spc="-21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434343"/>
                </a:solidFill>
                <a:latin typeface="Tahoma"/>
                <a:cs typeface="Tahoma"/>
              </a:rPr>
              <a:t>Express</a:t>
            </a:r>
            <a:r>
              <a:rPr sz="1800" spc="-21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434343"/>
                </a:solidFill>
                <a:latin typeface="Tahoma"/>
                <a:cs typeface="Tahoma"/>
              </a:rPr>
              <a:t>middleware</a:t>
            </a:r>
            <a:r>
              <a:rPr sz="1800" spc="-2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1800" spc="-21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Tahoma"/>
                <a:cs typeface="Tahoma"/>
              </a:rPr>
              <a:t>log</a:t>
            </a:r>
            <a:r>
              <a:rPr sz="1800" spc="-21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434343"/>
                </a:solidFill>
                <a:latin typeface="Tahoma"/>
                <a:cs typeface="Tahoma"/>
              </a:rPr>
              <a:t>HTTP</a:t>
            </a:r>
            <a:r>
              <a:rPr sz="1800" spc="-21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434343"/>
                </a:solidFill>
                <a:latin typeface="Tahoma"/>
                <a:cs typeface="Tahoma"/>
              </a:rPr>
              <a:t>requests</a:t>
            </a:r>
            <a:r>
              <a:rPr sz="1800" spc="-21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1800" spc="-21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434343"/>
                </a:solidFill>
                <a:latin typeface="Tahoma"/>
                <a:cs typeface="Tahoma"/>
              </a:rPr>
              <a:t>errors, </a:t>
            </a:r>
            <a:r>
              <a:rPr sz="1800" spc="-55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1800" spc="-22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434343"/>
                </a:solidFill>
                <a:latin typeface="Tahoma"/>
                <a:cs typeface="Tahoma"/>
              </a:rPr>
              <a:t>simpliﬁes</a:t>
            </a:r>
            <a:r>
              <a:rPr sz="1800" spc="-2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1800" spc="-2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434343"/>
                </a:solidFill>
                <a:latin typeface="Tahoma"/>
                <a:cs typeface="Tahoma"/>
              </a:rPr>
              <a:t>process.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800" y="2135800"/>
            <a:ext cx="5245340" cy="27900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000" y="2514049"/>
            <a:ext cx="6538348" cy="2364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62749" y="239755"/>
            <a:ext cx="6294755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0" dirty="0">
                <a:latin typeface="Tahoma"/>
                <a:cs typeface="Tahoma"/>
              </a:rPr>
              <a:t>There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10" dirty="0">
                <a:latin typeface="Tahoma"/>
                <a:cs typeface="Tahoma"/>
              </a:rPr>
              <a:t>are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two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5" dirty="0">
                <a:latin typeface="Tahoma"/>
                <a:cs typeface="Tahoma"/>
              </a:rPr>
              <a:t>w</a:t>
            </a:r>
            <a:r>
              <a:rPr sz="1500" spc="-25" dirty="0">
                <a:latin typeface="Tahoma"/>
                <a:cs typeface="Tahoma"/>
              </a:rPr>
              <a:t>a</a:t>
            </a:r>
            <a:r>
              <a:rPr sz="1500" dirty="0">
                <a:latin typeface="Tahoma"/>
                <a:cs typeface="Tahoma"/>
              </a:rPr>
              <a:t>ys</a:t>
            </a:r>
            <a:r>
              <a:rPr sz="1500" spc="110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to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format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y</a:t>
            </a:r>
            <a:r>
              <a:rPr sz="1500" spc="25" dirty="0">
                <a:latin typeface="Tahoma"/>
                <a:cs typeface="Tahoma"/>
              </a:rPr>
              <a:t>our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logs:</a:t>
            </a:r>
            <a:endParaRPr sz="1500">
              <a:latin typeface="Tahoma"/>
              <a:cs typeface="Tahoma"/>
            </a:endParaRPr>
          </a:p>
          <a:p>
            <a:pPr marL="469900" indent="-396240">
              <a:lnSpc>
                <a:spcPct val="100000"/>
              </a:lnSpc>
              <a:buAutoNum type="arabicParenR"/>
              <a:tabLst>
                <a:tab pos="469265" algn="l"/>
                <a:tab pos="469900" algn="l"/>
              </a:tabLst>
            </a:pPr>
            <a:r>
              <a:rPr sz="1500" spc="15" dirty="0">
                <a:latin typeface="Tahoma"/>
                <a:cs typeface="Tahoma"/>
              </a:rPr>
              <a:t>Pre-deﬁned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formats: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Morgan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10" dirty="0">
                <a:latin typeface="Tahoma"/>
                <a:cs typeface="Tahoma"/>
              </a:rPr>
              <a:t>already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10" dirty="0">
                <a:latin typeface="Tahoma"/>
                <a:cs typeface="Tahoma"/>
              </a:rPr>
              <a:t>provides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30" dirty="0">
                <a:latin typeface="Tahoma"/>
                <a:cs typeface="Tahoma"/>
              </a:rPr>
              <a:t>with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a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5" dirty="0">
                <a:latin typeface="Tahoma"/>
                <a:cs typeface="Tahoma"/>
              </a:rPr>
              <a:t>simple</a:t>
            </a:r>
            <a:endParaRPr sz="1500">
              <a:latin typeface="Tahoma"/>
              <a:cs typeface="Tahoma"/>
            </a:endParaRPr>
          </a:p>
          <a:p>
            <a:pPr marL="469900" marR="321310">
              <a:lnSpc>
                <a:spcPct val="100000"/>
              </a:lnSpc>
            </a:pPr>
            <a:r>
              <a:rPr sz="1500" spc="5" dirty="0">
                <a:latin typeface="Tahoma"/>
                <a:cs typeface="Tahoma"/>
              </a:rPr>
              <a:t>pre-conﬁgured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10" dirty="0">
                <a:latin typeface="Tahoma"/>
                <a:cs typeface="Tahoma"/>
              </a:rPr>
              <a:t>set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20" dirty="0">
                <a:latin typeface="Tahoma"/>
                <a:cs typeface="Tahoma"/>
              </a:rPr>
              <a:t>of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5" dirty="0">
                <a:latin typeface="Tahoma"/>
                <a:cs typeface="Tahoma"/>
              </a:rPr>
              <a:t>items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to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-35" dirty="0">
                <a:latin typeface="Tahoma"/>
                <a:cs typeface="Tahoma"/>
              </a:rPr>
              <a:t>log,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we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need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to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20" dirty="0">
                <a:latin typeface="Tahoma"/>
                <a:cs typeface="Tahoma"/>
              </a:rPr>
              <a:t>pick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the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10" dirty="0">
                <a:latin typeface="Tahoma"/>
                <a:cs typeface="Tahoma"/>
              </a:rPr>
              <a:t>combination </a:t>
            </a:r>
            <a:r>
              <a:rPr sz="1500" spc="-455" dirty="0">
                <a:latin typeface="Tahoma"/>
                <a:cs typeface="Tahoma"/>
              </a:rPr>
              <a:t> </a:t>
            </a:r>
            <a:r>
              <a:rPr sz="1500" spc="20" dirty="0">
                <a:latin typeface="Tahoma"/>
                <a:cs typeface="Tahoma"/>
              </a:rPr>
              <a:t>that</a:t>
            </a:r>
            <a:r>
              <a:rPr sz="1500" spc="-185" dirty="0">
                <a:latin typeface="Tahoma"/>
                <a:cs typeface="Tahoma"/>
              </a:rPr>
              <a:t> </a:t>
            </a:r>
            <a:r>
              <a:rPr sz="1500" spc="10" dirty="0">
                <a:latin typeface="Tahoma"/>
                <a:cs typeface="Tahoma"/>
              </a:rPr>
              <a:t>suits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25" dirty="0">
                <a:latin typeface="Tahoma"/>
                <a:cs typeface="Tahoma"/>
              </a:rPr>
              <a:t>our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needs.</a:t>
            </a:r>
            <a:endParaRPr sz="1500">
              <a:latin typeface="Tahoma"/>
              <a:cs typeface="Tahoma"/>
            </a:endParaRPr>
          </a:p>
          <a:p>
            <a:pPr marL="469900" marR="5080" indent="-396240">
              <a:lnSpc>
                <a:spcPct val="100000"/>
              </a:lnSpc>
              <a:buAutoNum type="arabicParenR" startAt="2"/>
              <a:tabLst>
                <a:tab pos="469265" algn="l"/>
                <a:tab pos="469900" algn="l"/>
              </a:tabLst>
            </a:pPr>
            <a:r>
              <a:rPr sz="1500" spc="30" dirty="0">
                <a:latin typeface="Tahoma"/>
                <a:cs typeface="Tahoma"/>
              </a:rPr>
              <a:t>Manually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5" dirty="0">
                <a:latin typeface="Tahoma"/>
                <a:cs typeface="Tahoma"/>
              </a:rPr>
              <a:t>by</a:t>
            </a:r>
            <a:r>
              <a:rPr sz="1500" spc="-17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using</a:t>
            </a:r>
            <a:r>
              <a:rPr sz="1500" spc="-17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tokens: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If</a:t>
            </a:r>
            <a:r>
              <a:rPr sz="1500" spc="-170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the</a:t>
            </a:r>
            <a:r>
              <a:rPr sz="1500" spc="-170" dirty="0">
                <a:latin typeface="Tahoma"/>
                <a:cs typeface="Tahoma"/>
              </a:rPr>
              <a:t> </a:t>
            </a:r>
            <a:r>
              <a:rPr sz="1500" spc="5" dirty="0">
                <a:latin typeface="Tahoma"/>
                <a:cs typeface="Tahoma"/>
              </a:rPr>
              <a:t>pre-deﬁned</a:t>
            </a:r>
            <a:r>
              <a:rPr sz="1500" spc="-170" dirty="0">
                <a:latin typeface="Tahoma"/>
                <a:cs typeface="Tahoma"/>
              </a:rPr>
              <a:t> </a:t>
            </a:r>
            <a:r>
              <a:rPr sz="1500" spc="10" dirty="0">
                <a:latin typeface="Tahoma"/>
                <a:cs typeface="Tahoma"/>
              </a:rPr>
              <a:t>formats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5" dirty="0">
                <a:latin typeface="Tahoma"/>
                <a:cs typeface="Tahoma"/>
              </a:rPr>
              <a:t>aren’t</a:t>
            </a:r>
            <a:r>
              <a:rPr sz="1500" spc="-17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enough,</a:t>
            </a:r>
            <a:r>
              <a:rPr sz="1500" spc="-170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we </a:t>
            </a:r>
            <a:r>
              <a:rPr sz="1500" spc="-45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can</a:t>
            </a:r>
            <a:r>
              <a:rPr sz="1500" spc="-185" dirty="0">
                <a:latin typeface="Tahoma"/>
                <a:cs typeface="Tahoma"/>
              </a:rPr>
              <a:t> </a:t>
            </a:r>
            <a:r>
              <a:rPr sz="1500" spc="5" dirty="0">
                <a:latin typeface="Tahoma"/>
                <a:cs typeface="Tahoma"/>
              </a:rPr>
              <a:t>easily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create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5" dirty="0">
                <a:latin typeface="Tahoma"/>
                <a:cs typeface="Tahoma"/>
              </a:rPr>
              <a:t>new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ones.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ahoma"/>
              <a:cs typeface="Tahoma"/>
            </a:endParaRPr>
          </a:p>
          <a:p>
            <a:pPr marL="12700" marR="777875">
              <a:lnSpc>
                <a:spcPct val="100000"/>
              </a:lnSpc>
              <a:spcBef>
                <a:spcPts val="5"/>
              </a:spcBef>
            </a:pPr>
            <a:r>
              <a:rPr sz="1500" spc="70" dirty="0">
                <a:latin typeface="Tahoma"/>
                <a:cs typeface="Tahoma"/>
              </a:rPr>
              <a:t>We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15" dirty="0">
                <a:latin typeface="Tahoma"/>
                <a:cs typeface="Tahoma"/>
              </a:rPr>
              <a:t>have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5" dirty="0">
                <a:latin typeface="Tahoma"/>
                <a:cs typeface="Tahoma"/>
              </a:rPr>
              <a:t>used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15" dirty="0">
                <a:latin typeface="Tahoma"/>
                <a:cs typeface="Tahoma"/>
              </a:rPr>
              <a:t>“combined”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format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which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gives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the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Apache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5" dirty="0">
                <a:latin typeface="Tahoma"/>
                <a:cs typeface="Tahoma"/>
              </a:rPr>
              <a:t>standard </a:t>
            </a:r>
            <a:r>
              <a:rPr sz="1500" spc="-455" dirty="0">
                <a:latin typeface="Tahoma"/>
                <a:cs typeface="Tahoma"/>
              </a:rPr>
              <a:t> </a:t>
            </a:r>
            <a:r>
              <a:rPr sz="1500" spc="5" dirty="0">
                <a:latin typeface="Tahoma"/>
                <a:cs typeface="Tahoma"/>
              </a:rPr>
              <a:t>combined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format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for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the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logs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15" dirty="0">
                <a:latin typeface="Tahoma"/>
                <a:cs typeface="Tahoma"/>
              </a:rPr>
              <a:t>which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can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be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-25" dirty="0">
                <a:latin typeface="Tahoma"/>
                <a:cs typeface="Tahoma"/>
              </a:rPr>
              <a:t>as</a:t>
            </a:r>
            <a:r>
              <a:rPr sz="1500" spc="-180" dirty="0">
                <a:latin typeface="Tahoma"/>
                <a:cs typeface="Tahoma"/>
              </a:rPr>
              <a:t> </a:t>
            </a:r>
            <a:r>
              <a:rPr sz="1500" spc="5" dirty="0">
                <a:latin typeface="Tahoma"/>
                <a:cs typeface="Tahoma"/>
              </a:rPr>
              <a:t>shown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-15" dirty="0">
                <a:latin typeface="Tahoma"/>
                <a:cs typeface="Tahoma"/>
              </a:rPr>
              <a:t>below.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92200" y="0"/>
            <a:ext cx="1452245" cy="2122805"/>
          </a:xfrm>
          <a:custGeom>
            <a:avLst/>
            <a:gdLst/>
            <a:ahLst/>
            <a:cxnLst/>
            <a:rect l="l" t="t" r="r" b="b"/>
            <a:pathLst>
              <a:path w="1452245" h="2122805">
                <a:moveTo>
                  <a:pt x="1451799" y="2122347"/>
                </a:moveTo>
                <a:lnTo>
                  <a:pt x="1404185" y="2102445"/>
                </a:lnTo>
                <a:lnTo>
                  <a:pt x="1363912" y="2081971"/>
                </a:lnTo>
                <a:lnTo>
                  <a:pt x="1325139" y="2058766"/>
                </a:lnTo>
                <a:lnTo>
                  <a:pt x="1288009" y="2032787"/>
                </a:lnTo>
                <a:lnTo>
                  <a:pt x="1252666" y="2003991"/>
                </a:lnTo>
                <a:lnTo>
                  <a:pt x="1219252" y="1972333"/>
                </a:lnTo>
                <a:lnTo>
                  <a:pt x="1187911" y="1937771"/>
                </a:lnTo>
                <a:lnTo>
                  <a:pt x="1158785" y="1900259"/>
                </a:lnTo>
                <a:lnTo>
                  <a:pt x="1132017" y="1859756"/>
                </a:lnTo>
                <a:lnTo>
                  <a:pt x="1107750" y="1816217"/>
                </a:lnTo>
                <a:lnTo>
                  <a:pt x="1086128" y="1769599"/>
                </a:lnTo>
                <a:lnTo>
                  <a:pt x="1067293" y="1719858"/>
                </a:lnTo>
                <a:lnTo>
                  <a:pt x="1051705" y="1671839"/>
                </a:lnTo>
                <a:lnTo>
                  <a:pt x="1037949" y="1624769"/>
                </a:lnTo>
                <a:lnTo>
                  <a:pt x="1025110" y="1578548"/>
                </a:lnTo>
                <a:lnTo>
                  <a:pt x="1012271" y="1533077"/>
                </a:lnTo>
                <a:lnTo>
                  <a:pt x="998516" y="1488257"/>
                </a:lnTo>
                <a:lnTo>
                  <a:pt x="982928" y="1443989"/>
                </a:lnTo>
                <a:lnTo>
                  <a:pt x="964591" y="1400174"/>
                </a:lnTo>
                <a:lnTo>
                  <a:pt x="942590" y="1356712"/>
                </a:lnTo>
                <a:lnTo>
                  <a:pt x="916007" y="1313504"/>
                </a:lnTo>
                <a:lnTo>
                  <a:pt x="885390" y="1273252"/>
                </a:lnTo>
                <a:lnTo>
                  <a:pt x="852490" y="1237755"/>
                </a:lnTo>
                <a:lnTo>
                  <a:pt x="817520" y="1206438"/>
                </a:lnTo>
                <a:lnTo>
                  <a:pt x="780693" y="1178729"/>
                </a:lnTo>
                <a:lnTo>
                  <a:pt x="742222" y="1154054"/>
                </a:lnTo>
                <a:lnTo>
                  <a:pt x="702319" y="1131839"/>
                </a:lnTo>
                <a:lnTo>
                  <a:pt x="661197" y="1111511"/>
                </a:lnTo>
                <a:lnTo>
                  <a:pt x="619070" y="1092495"/>
                </a:lnTo>
                <a:lnTo>
                  <a:pt x="488779" y="1037587"/>
                </a:lnTo>
                <a:lnTo>
                  <a:pt x="444755" y="1018085"/>
                </a:lnTo>
                <a:lnTo>
                  <a:pt x="400789" y="997027"/>
                </a:lnTo>
                <a:lnTo>
                  <a:pt x="357094" y="973840"/>
                </a:lnTo>
                <a:lnTo>
                  <a:pt x="315583" y="949965"/>
                </a:lnTo>
                <a:lnTo>
                  <a:pt x="273935" y="924601"/>
                </a:lnTo>
                <a:lnTo>
                  <a:pt x="232832" y="897587"/>
                </a:lnTo>
                <a:lnTo>
                  <a:pt x="192956" y="868761"/>
                </a:lnTo>
                <a:lnTo>
                  <a:pt x="154990" y="837963"/>
                </a:lnTo>
                <a:lnTo>
                  <a:pt x="119616" y="805029"/>
                </a:lnTo>
                <a:lnTo>
                  <a:pt x="87516" y="769800"/>
                </a:lnTo>
                <a:lnTo>
                  <a:pt x="59372" y="732114"/>
                </a:lnTo>
                <a:lnTo>
                  <a:pt x="35866" y="691809"/>
                </a:lnTo>
                <a:lnTo>
                  <a:pt x="17680" y="648725"/>
                </a:lnTo>
                <a:lnTo>
                  <a:pt x="5497" y="602698"/>
                </a:lnTo>
                <a:lnTo>
                  <a:pt x="0" y="553569"/>
                </a:lnTo>
                <a:lnTo>
                  <a:pt x="893" y="507837"/>
                </a:lnTo>
                <a:lnTo>
                  <a:pt x="6687" y="462712"/>
                </a:lnTo>
                <a:lnTo>
                  <a:pt x="17030" y="418276"/>
                </a:lnTo>
                <a:lnTo>
                  <a:pt x="31571" y="374612"/>
                </a:lnTo>
                <a:lnTo>
                  <a:pt x="49957" y="331800"/>
                </a:lnTo>
                <a:lnTo>
                  <a:pt x="71836" y="289922"/>
                </a:lnTo>
                <a:lnTo>
                  <a:pt x="96857" y="249061"/>
                </a:lnTo>
                <a:lnTo>
                  <a:pt x="124667" y="209299"/>
                </a:lnTo>
                <a:lnTo>
                  <a:pt x="154915" y="170716"/>
                </a:lnTo>
                <a:lnTo>
                  <a:pt x="187249" y="133396"/>
                </a:lnTo>
                <a:lnTo>
                  <a:pt x="221317" y="97419"/>
                </a:lnTo>
                <a:lnTo>
                  <a:pt x="256767" y="62867"/>
                </a:lnTo>
                <a:lnTo>
                  <a:pt x="293248" y="29823"/>
                </a:lnTo>
                <a:lnTo>
                  <a:pt x="328479" y="0"/>
                </a:lnTo>
                <a:lnTo>
                  <a:pt x="1451799" y="0"/>
                </a:lnTo>
                <a:lnTo>
                  <a:pt x="1451799" y="2122347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0525" y="362466"/>
            <a:ext cx="30149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FF842F"/>
                </a:solidFill>
                <a:latin typeface="Comic Sans MS"/>
                <a:cs typeface="Comic Sans MS"/>
              </a:rPr>
              <a:t>Multer</a:t>
            </a:r>
            <a:r>
              <a:rPr sz="2600" b="1" spc="-9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600" b="1" spc="-5" dirty="0">
                <a:solidFill>
                  <a:srgbClr val="FF842F"/>
                </a:solidFill>
                <a:latin typeface="Comic Sans MS"/>
                <a:cs typeface="Comic Sans MS"/>
              </a:rPr>
              <a:t>Middleware</a:t>
            </a:r>
            <a:endParaRPr sz="2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0525" y="1044531"/>
            <a:ext cx="73507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Tahoma"/>
                <a:cs typeface="Tahoma"/>
              </a:rPr>
              <a:t>Multer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is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a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node.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js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middleware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40" dirty="0">
                <a:latin typeface="Tahoma"/>
                <a:cs typeface="Tahoma"/>
              </a:rPr>
              <a:t>for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handling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multipart/form-data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165" dirty="0">
                <a:latin typeface="Tahoma"/>
                <a:cs typeface="Tahoma"/>
              </a:rPr>
              <a:t>,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which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is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primarily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used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40" dirty="0">
                <a:latin typeface="Tahoma"/>
                <a:cs typeface="Tahoma"/>
              </a:rPr>
              <a:t>for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uploading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ﬁles.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600" y="1784775"/>
            <a:ext cx="5819299" cy="3119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01520" cy="1167130"/>
          </a:xfrm>
          <a:custGeom>
            <a:avLst/>
            <a:gdLst/>
            <a:ahLst/>
            <a:cxnLst/>
            <a:rect l="l" t="t" r="r" b="b"/>
            <a:pathLst>
              <a:path w="2001520" h="1167130">
                <a:moveTo>
                  <a:pt x="197149" y="1166715"/>
                </a:moveTo>
                <a:lnTo>
                  <a:pt x="152699" y="1165515"/>
                </a:lnTo>
                <a:lnTo>
                  <a:pt x="108094" y="1161957"/>
                </a:lnTo>
                <a:lnTo>
                  <a:pt x="63451" y="1156103"/>
                </a:lnTo>
                <a:lnTo>
                  <a:pt x="18889" y="1148015"/>
                </a:lnTo>
                <a:lnTo>
                  <a:pt x="0" y="1143646"/>
                </a:lnTo>
                <a:lnTo>
                  <a:pt x="0" y="0"/>
                </a:lnTo>
                <a:lnTo>
                  <a:pt x="2000952" y="0"/>
                </a:lnTo>
                <a:lnTo>
                  <a:pt x="1988287" y="18922"/>
                </a:lnTo>
                <a:lnTo>
                  <a:pt x="1957579" y="54048"/>
                </a:lnTo>
                <a:lnTo>
                  <a:pt x="1922811" y="85725"/>
                </a:lnTo>
                <a:lnTo>
                  <a:pt x="1884624" y="114241"/>
                </a:lnTo>
                <a:lnTo>
                  <a:pt x="1843657" y="139883"/>
                </a:lnTo>
                <a:lnTo>
                  <a:pt x="1800549" y="162939"/>
                </a:lnTo>
                <a:lnTo>
                  <a:pt x="1755939" y="183695"/>
                </a:lnTo>
                <a:lnTo>
                  <a:pt x="1710468" y="202441"/>
                </a:lnTo>
                <a:lnTo>
                  <a:pt x="1664773" y="219463"/>
                </a:lnTo>
                <a:lnTo>
                  <a:pt x="1619494" y="235049"/>
                </a:lnTo>
                <a:lnTo>
                  <a:pt x="1572202" y="249546"/>
                </a:lnTo>
                <a:lnTo>
                  <a:pt x="1525046" y="261902"/>
                </a:lnTo>
                <a:lnTo>
                  <a:pt x="1478128" y="272718"/>
                </a:lnTo>
                <a:lnTo>
                  <a:pt x="1339803" y="301972"/>
                </a:lnTo>
                <a:lnTo>
                  <a:pt x="1294839" y="312671"/>
                </a:lnTo>
                <a:lnTo>
                  <a:pt x="1250615" y="324848"/>
                </a:lnTo>
                <a:lnTo>
                  <a:pt x="1207230" y="339109"/>
                </a:lnTo>
                <a:lnTo>
                  <a:pt x="1164785" y="356056"/>
                </a:lnTo>
                <a:lnTo>
                  <a:pt x="1123380" y="376293"/>
                </a:lnTo>
                <a:lnTo>
                  <a:pt x="1083116" y="400424"/>
                </a:lnTo>
                <a:lnTo>
                  <a:pt x="1044093" y="429052"/>
                </a:lnTo>
                <a:lnTo>
                  <a:pt x="1006411" y="462781"/>
                </a:lnTo>
                <a:lnTo>
                  <a:pt x="972132" y="500175"/>
                </a:lnTo>
                <a:lnTo>
                  <a:pt x="942303" y="538686"/>
                </a:lnTo>
                <a:lnTo>
                  <a:pt x="916005" y="578237"/>
                </a:lnTo>
                <a:lnTo>
                  <a:pt x="892321" y="618754"/>
                </a:lnTo>
                <a:lnTo>
                  <a:pt x="870332" y="660159"/>
                </a:lnTo>
                <a:lnTo>
                  <a:pt x="849119" y="702376"/>
                </a:lnTo>
                <a:lnTo>
                  <a:pt x="827764" y="745331"/>
                </a:lnTo>
                <a:lnTo>
                  <a:pt x="805348" y="788946"/>
                </a:lnTo>
                <a:lnTo>
                  <a:pt x="780954" y="833145"/>
                </a:lnTo>
                <a:lnTo>
                  <a:pt x="753045" y="878421"/>
                </a:lnTo>
                <a:lnTo>
                  <a:pt x="722991" y="920103"/>
                </a:lnTo>
                <a:lnTo>
                  <a:pt x="690924" y="958261"/>
                </a:lnTo>
                <a:lnTo>
                  <a:pt x="656974" y="992965"/>
                </a:lnTo>
                <a:lnTo>
                  <a:pt x="621276" y="1024284"/>
                </a:lnTo>
                <a:lnTo>
                  <a:pt x="583960" y="1052289"/>
                </a:lnTo>
                <a:lnTo>
                  <a:pt x="545159" y="1077050"/>
                </a:lnTo>
                <a:lnTo>
                  <a:pt x="505006" y="1098636"/>
                </a:lnTo>
                <a:lnTo>
                  <a:pt x="463631" y="1117117"/>
                </a:lnTo>
                <a:lnTo>
                  <a:pt x="421168" y="1132563"/>
                </a:lnTo>
                <a:lnTo>
                  <a:pt x="377749" y="1145044"/>
                </a:lnTo>
                <a:lnTo>
                  <a:pt x="333505" y="1154630"/>
                </a:lnTo>
                <a:lnTo>
                  <a:pt x="288569" y="1161390"/>
                </a:lnTo>
                <a:lnTo>
                  <a:pt x="243073" y="1165395"/>
                </a:lnTo>
                <a:lnTo>
                  <a:pt x="197149" y="1166715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31918" y="3158181"/>
            <a:ext cx="812165" cy="1985645"/>
          </a:xfrm>
          <a:custGeom>
            <a:avLst/>
            <a:gdLst/>
            <a:ahLst/>
            <a:cxnLst/>
            <a:rect l="l" t="t" r="r" b="b"/>
            <a:pathLst>
              <a:path w="812165" h="1985645">
                <a:moveTo>
                  <a:pt x="812081" y="1985318"/>
                </a:moveTo>
                <a:lnTo>
                  <a:pt x="0" y="1985318"/>
                </a:lnTo>
                <a:lnTo>
                  <a:pt x="15782" y="1950795"/>
                </a:lnTo>
                <a:lnTo>
                  <a:pt x="36778" y="1907757"/>
                </a:lnTo>
                <a:lnTo>
                  <a:pt x="59968" y="1864064"/>
                </a:lnTo>
                <a:lnTo>
                  <a:pt x="84576" y="1821984"/>
                </a:lnTo>
                <a:lnTo>
                  <a:pt x="110104" y="1781159"/>
                </a:lnTo>
                <a:lnTo>
                  <a:pt x="136054" y="1741234"/>
                </a:lnTo>
                <a:lnTo>
                  <a:pt x="161928" y="1701854"/>
                </a:lnTo>
                <a:lnTo>
                  <a:pt x="187229" y="1662662"/>
                </a:lnTo>
                <a:lnTo>
                  <a:pt x="211459" y="1623303"/>
                </a:lnTo>
                <a:lnTo>
                  <a:pt x="234120" y="1583420"/>
                </a:lnTo>
                <a:lnTo>
                  <a:pt x="254714" y="1542658"/>
                </a:lnTo>
                <a:lnTo>
                  <a:pt x="272744" y="1500661"/>
                </a:lnTo>
                <a:lnTo>
                  <a:pt x="287712" y="1457073"/>
                </a:lnTo>
                <a:lnTo>
                  <a:pt x="299120" y="1411539"/>
                </a:lnTo>
                <a:lnTo>
                  <a:pt x="306470" y="1363702"/>
                </a:lnTo>
                <a:lnTo>
                  <a:pt x="309266" y="1313207"/>
                </a:lnTo>
                <a:lnTo>
                  <a:pt x="307063" y="1262525"/>
                </a:lnTo>
                <a:lnTo>
                  <a:pt x="300924" y="1214201"/>
                </a:lnTo>
                <a:lnTo>
                  <a:pt x="291552" y="1167639"/>
                </a:lnTo>
                <a:lnTo>
                  <a:pt x="279650" y="1122242"/>
                </a:lnTo>
                <a:lnTo>
                  <a:pt x="265921" y="1077415"/>
                </a:lnTo>
                <a:lnTo>
                  <a:pt x="251068" y="1032562"/>
                </a:lnTo>
                <a:lnTo>
                  <a:pt x="235795" y="987088"/>
                </a:lnTo>
                <a:lnTo>
                  <a:pt x="220804" y="940397"/>
                </a:lnTo>
                <a:lnTo>
                  <a:pt x="206800" y="891894"/>
                </a:lnTo>
                <a:lnTo>
                  <a:pt x="194519" y="840144"/>
                </a:lnTo>
                <a:lnTo>
                  <a:pt x="186297" y="789419"/>
                </a:lnTo>
                <a:lnTo>
                  <a:pt x="181990" y="739762"/>
                </a:lnTo>
                <a:lnTo>
                  <a:pt x="181457" y="691216"/>
                </a:lnTo>
                <a:lnTo>
                  <a:pt x="184553" y="643827"/>
                </a:lnTo>
                <a:lnTo>
                  <a:pt x="191137" y="597638"/>
                </a:lnTo>
                <a:lnTo>
                  <a:pt x="201065" y="552693"/>
                </a:lnTo>
                <a:lnTo>
                  <a:pt x="214194" y="509036"/>
                </a:lnTo>
                <a:lnTo>
                  <a:pt x="230382" y="466712"/>
                </a:lnTo>
                <a:lnTo>
                  <a:pt x="249486" y="425763"/>
                </a:lnTo>
                <a:lnTo>
                  <a:pt x="271363" y="386235"/>
                </a:lnTo>
                <a:lnTo>
                  <a:pt x="295870" y="348172"/>
                </a:lnTo>
                <a:lnTo>
                  <a:pt x="322865" y="311617"/>
                </a:lnTo>
                <a:lnTo>
                  <a:pt x="352203" y="276614"/>
                </a:lnTo>
                <a:lnTo>
                  <a:pt x="383744" y="243207"/>
                </a:lnTo>
                <a:lnTo>
                  <a:pt x="416023" y="212625"/>
                </a:lnTo>
                <a:lnTo>
                  <a:pt x="450080" y="183600"/>
                </a:lnTo>
                <a:lnTo>
                  <a:pt x="485787" y="156172"/>
                </a:lnTo>
                <a:lnTo>
                  <a:pt x="523017" y="130381"/>
                </a:lnTo>
                <a:lnTo>
                  <a:pt x="561642" y="106265"/>
                </a:lnTo>
                <a:lnTo>
                  <a:pt x="601537" y="83864"/>
                </a:lnTo>
                <a:lnTo>
                  <a:pt x="642572" y="63217"/>
                </a:lnTo>
                <a:lnTo>
                  <a:pt x="684622" y="44363"/>
                </a:lnTo>
                <a:lnTo>
                  <a:pt x="727559" y="27342"/>
                </a:lnTo>
                <a:lnTo>
                  <a:pt x="771257" y="12192"/>
                </a:lnTo>
                <a:lnTo>
                  <a:pt x="812081" y="0"/>
                </a:lnTo>
                <a:lnTo>
                  <a:pt x="812081" y="198531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10423" y="447088"/>
            <a:ext cx="3321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i="1" spc="-15" dirty="0">
                <a:solidFill>
                  <a:srgbClr val="43732A"/>
                </a:solidFill>
                <a:latin typeface="Arial"/>
                <a:cs typeface="Arial"/>
              </a:rPr>
              <a:t>Project</a:t>
            </a:r>
            <a:r>
              <a:rPr sz="2800" b="0" i="1" spc="-55" dirty="0">
                <a:solidFill>
                  <a:srgbClr val="43732A"/>
                </a:solidFill>
                <a:latin typeface="Arial"/>
                <a:cs typeface="Arial"/>
              </a:rPr>
              <a:t> </a:t>
            </a:r>
            <a:r>
              <a:rPr sz="2800" b="0" i="1" spc="40" dirty="0">
                <a:solidFill>
                  <a:srgbClr val="43732A"/>
                </a:solidFill>
                <a:latin typeface="Arial"/>
                <a:cs typeface="Arial"/>
              </a:rPr>
              <a:t>Overall</a:t>
            </a:r>
            <a:r>
              <a:rPr sz="2800" b="0" i="1" spc="-55" dirty="0">
                <a:solidFill>
                  <a:srgbClr val="43732A"/>
                </a:solidFill>
                <a:latin typeface="Arial"/>
                <a:cs typeface="Arial"/>
              </a:rPr>
              <a:t> </a:t>
            </a:r>
            <a:r>
              <a:rPr sz="2800" b="0" i="1" spc="-65" dirty="0">
                <a:solidFill>
                  <a:srgbClr val="43732A"/>
                </a:solidFill>
                <a:latin typeface="Arial"/>
                <a:cs typeface="Arial"/>
              </a:rPr>
              <a:t>Idea</a:t>
            </a:r>
            <a:r>
              <a:rPr sz="2800" b="0" i="1" spc="-55" dirty="0">
                <a:solidFill>
                  <a:srgbClr val="43732A"/>
                </a:solidFill>
                <a:latin typeface="Arial"/>
                <a:cs typeface="Arial"/>
              </a:rPr>
              <a:t> </a:t>
            </a:r>
            <a:r>
              <a:rPr sz="2800" b="0" i="1" spc="-60" dirty="0">
                <a:solidFill>
                  <a:srgbClr val="43732A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7675" y="1239867"/>
            <a:ext cx="7050405" cy="330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700" spc="-5" dirty="0">
                <a:latin typeface="Arial MT"/>
                <a:cs typeface="Arial MT"/>
              </a:rPr>
              <a:t>Farmers</a:t>
            </a:r>
            <a:r>
              <a:rPr sz="1700" spc="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can</a:t>
            </a:r>
            <a:r>
              <a:rPr sz="1700" spc="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contact</a:t>
            </a:r>
            <a:r>
              <a:rPr sz="1700" spc="6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GreenGrocery</a:t>
            </a:r>
            <a:r>
              <a:rPr sz="1700" spc="6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website</a:t>
            </a:r>
            <a:r>
              <a:rPr sz="1700" spc="6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can</a:t>
            </a:r>
            <a:r>
              <a:rPr sz="1700" spc="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sell</a:t>
            </a:r>
            <a:r>
              <a:rPr sz="1700" spc="6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their </a:t>
            </a:r>
            <a:r>
              <a:rPr sz="1700" dirty="0">
                <a:latin typeface="Arial MT"/>
                <a:cs typeface="Arial MT"/>
              </a:rPr>
              <a:t> vegetables, </a:t>
            </a:r>
            <a:r>
              <a:rPr sz="1700" spc="-5" dirty="0">
                <a:latin typeface="Arial MT"/>
                <a:cs typeface="Arial MT"/>
              </a:rPr>
              <a:t>fruits and dairy products at fair prices. The process includes,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firstly, </a:t>
            </a:r>
            <a:r>
              <a:rPr sz="1700" spc="-5" dirty="0">
                <a:latin typeface="Arial MT"/>
                <a:cs typeface="Arial MT"/>
              </a:rPr>
              <a:t>the delivery guy pick their products and the </a:t>
            </a:r>
            <a:r>
              <a:rPr sz="1700" dirty="0">
                <a:latin typeface="Arial MT"/>
                <a:cs typeface="Arial MT"/>
              </a:rPr>
              <a:t>management </a:t>
            </a:r>
            <a:r>
              <a:rPr sz="1700" spc="-10" dirty="0">
                <a:latin typeface="Arial MT"/>
                <a:cs typeface="Arial MT"/>
              </a:rPr>
              <a:t>staff </a:t>
            </a:r>
            <a:r>
              <a:rPr sz="1700" spc="-5" dirty="0">
                <a:latin typeface="Arial MT"/>
                <a:cs typeface="Arial MT"/>
              </a:rPr>
              <a:t>are </a:t>
            </a:r>
            <a:r>
              <a:rPr sz="1700" dirty="0">
                <a:latin typeface="Arial MT"/>
                <a:cs typeface="Arial MT"/>
              </a:rPr>
              <a:t> responsible </a:t>
            </a:r>
            <a:r>
              <a:rPr sz="1700" spc="-5" dirty="0">
                <a:latin typeface="Arial MT"/>
                <a:cs typeface="Arial MT"/>
              </a:rPr>
              <a:t>for updating these products on the website. Users </a:t>
            </a:r>
            <a:r>
              <a:rPr sz="1700" dirty="0">
                <a:latin typeface="Arial MT"/>
                <a:cs typeface="Arial MT"/>
              </a:rPr>
              <a:t>can </a:t>
            </a:r>
            <a:r>
              <a:rPr sz="1700" spc="-5" dirty="0">
                <a:latin typeface="Arial MT"/>
                <a:cs typeface="Arial MT"/>
              </a:rPr>
              <a:t>login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into the website and </a:t>
            </a:r>
            <a:r>
              <a:rPr sz="1700" dirty="0">
                <a:latin typeface="Arial MT"/>
                <a:cs typeface="Arial MT"/>
              </a:rPr>
              <a:t>can </a:t>
            </a:r>
            <a:r>
              <a:rPr sz="1700" spc="-5" dirty="0">
                <a:latin typeface="Arial MT"/>
                <a:cs typeface="Arial MT"/>
              </a:rPr>
              <a:t>buy organic fruits, </a:t>
            </a:r>
            <a:r>
              <a:rPr sz="1700" dirty="0">
                <a:latin typeface="Arial MT"/>
                <a:cs typeface="Arial MT"/>
              </a:rPr>
              <a:t>vegetables </a:t>
            </a:r>
            <a:r>
              <a:rPr sz="1700" spc="-5" dirty="0">
                <a:latin typeface="Arial MT"/>
                <a:cs typeface="Arial MT"/>
              </a:rPr>
              <a:t>and dairy products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which are </a:t>
            </a:r>
            <a:r>
              <a:rPr sz="1700" dirty="0">
                <a:latin typeface="Arial MT"/>
                <a:cs typeface="Arial MT"/>
              </a:rPr>
              <a:t>very </a:t>
            </a:r>
            <a:r>
              <a:rPr sz="1700" spc="-5" dirty="0">
                <a:latin typeface="Arial MT"/>
                <a:cs typeface="Arial MT"/>
              </a:rPr>
              <a:t>fresh and healthy that </a:t>
            </a:r>
            <a:r>
              <a:rPr sz="1700" dirty="0">
                <a:latin typeface="Arial MT"/>
                <a:cs typeface="Arial MT"/>
              </a:rPr>
              <a:t>came </a:t>
            </a:r>
            <a:r>
              <a:rPr sz="1700" spc="-5" dirty="0">
                <a:latin typeface="Arial MT"/>
                <a:cs typeface="Arial MT"/>
              </a:rPr>
              <a:t>directly from farmers. Users </a:t>
            </a:r>
            <a:r>
              <a:rPr sz="1700" dirty="0">
                <a:latin typeface="Arial MT"/>
                <a:cs typeface="Arial MT"/>
              </a:rPr>
              <a:t> can </a:t>
            </a:r>
            <a:r>
              <a:rPr sz="1700" spc="-5" dirty="0">
                <a:latin typeface="Arial MT"/>
                <a:cs typeface="Arial MT"/>
              </a:rPr>
              <a:t>then </a:t>
            </a:r>
            <a:r>
              <a:rPr sz="1700" dirty="0">
                <a:latin typeface="Arial MT"/>
                <a:cs typeface="Arial MT"/>
              </a:rPr>
              <a:t>select </a:t>
            </a:r>
            <a:r>
              <a:rPr sz="1700" spc="-5" dirty="0">
                <a:latin typeface="Arial MT"/>
                <a:cs typeface="Arial MT"/>
              </a:rPr>
              <a:t>their </a:t>
            </a:r>
            <a:r>
              <a:rPr sz="1700" dirty="0">
                <a:latin typeface="Arial MT"/>
                <a:cs typeface="Arial MT"/>
              </a:rPr>
              <a:t>required </a:t>
            </a:r>
            <a:r>
              <a:rPr sz="1700" spc="-5" dirty="0">
                <a:latin typeface="Arial MT"/>
                <a:cs typeface="Arial MT"/>
              </a:rPr>
              <a:t>products and </a:t>
            </a:r>
            <a:r>
              <a:rPr sz="1700" dirty="0">
                <a:latin typeface="Arial MT"/>
                <a:cs typeface="Arial MT"/>
              </a:rPr>
              <a:t>respective </a:t>
            </a:r>
            <a:r>
              <a:rPr sz="1700" spc="-5" dirty="0">
                <a:latin typeface="Arial MT"/>
                <a:cs typeface="Arial MT"/>
              </a:rPr>
              <a:t>quantity of each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product and add them to the </a:t>
            </a:r>
            <a:r>
              <a:rPr sz="1700" dirty="0">
                <a:latin typeface="Arial MT"/>
                <a:cs typeface="Arial MT"/>
              </a:rPr>
              <a:t>cart. </a:t>
            </a:r>
            <a:r>
              <a:rPr sz="1700" spc="-5" dirty="0">
                <a:latin typeface="Arial MT"/>
                <a:cs typeface="Arial MT"/>
              </a:rPr>
              <a:t>After adding to the </a:t>
            </a:r>
            <a:r>
              <a:rPr sz="1700" dirty="0">
                <a:latin typeface="Arial MT"/>
                <a:cs typeface="Arial MT"/>
              </a:rPr>
              <a:t>cart, </a:t>
            </a:r>
            <a:r>
              <a:rPr sz="1700" spc="-5" dirty="0">
                <a:latin typeface="Arial MT"/>
                <a:cs typeface="Arial MT"/>
              </a:rPr>
              <a:t>User </a:t>
            </a:r>
            <a:r>
              <a:rPr sz="1700" dirty="0">
                <a:latin typeface="Arial MT"/>
                <a:cs typeface="Arial MT"/>
              </a:rPr>
              <a:t>can 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checkout </a:t>
            </a:r>
            <a:r>
              <a:rPr sz="1700" spc="-5" dirty="0">
                <a:latin typeface="Arial MT"/>
                <a:cs typeface="Arial MT"/>
              </a:rPr>
              <a:t>and fill in the </a:t>
            </a:r>
            <a:r>
              <a:rPr sz="1700" dirty="0">
                <a:latin typeface="Arial MT"/>
                <a:cs typeface="Arial MT"/>
              </a:rPr>
              <a:t>shipping </a:t>
            </a:r>
            <a:r>
              <a:rPr sz="1700" spc="-5" dirty="0">
                <a:latin typeface="Arial MT"/>
                <a:cs typeface="Arial MT"/>
              </a:rPr>
              <a:t>details and enter payment details. After </a:t>
            </a:r>
            <a:r>
              <a:rPr sz="1700" dirty="0">
                <a:latin typeface="Arial MT"/>
                <a:cs typeface="Arial MT"/>
              </a:rPr>
              <a:t> successful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transaction,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user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will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get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order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confirmation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tracking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link.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700" spc="-5" dirty="0">
                <a:latin typeface="Arial MT"/>
                <a:cs typeface="Arial MT"/>
              </a:rPr>
              <a:t>Users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can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resolve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their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queries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in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Contact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Us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section.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575" y="0"/>
            <a:ext cx="1509089" cy="12274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323580" cy="5067300"/>
            <a:chOff x="0" y="0"/>
            <a:chExt cx="8323580" cy="5067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150" y="1967000"/>
              <a:ext cx="7187150" cy="31002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300" y="2005100"/>
              <a:ext cx="7072849" cy="29859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2221" y="261046"/>
            <a:ext cx="616394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sz="1600" spc="75" dirty="0">
                <a:latin typeface="Tahoma"/>
                <a:cs typeface="Tahoma"/>
              </a:rPr>
              <a:t>We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used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cloudinary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35" dirty="0">
                <a:latin typeface="Tahoma"/>
                <a:cs typeface="Tahoma"/>
              </a:rPr>
              <a:t>API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service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to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upload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the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images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to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the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cloud.</a:t>
            </a:r>
            <a:endParaRPr sz="1600">
              <a:latin typeface="Tahoma"/>
              <a:cs typeface="Tahoma"/>
            </a:endParaRPr>
          </a:p>
          <a:p>
            <a:pPr marL="363855" marR="78105" indent="-351790">
              <a:lnSpc>
                <a:spcPct val="100000"/>
              </a:lnSpc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sz="1600" spc="75" dirty="0">
                <a:latin typeface="Tahoma"/>
                <a:cs typeface="Tahoma"/>
              </a:rPr>
              <a:t>We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created</a:t>
            </a:r>
            <a:r>
              <a:rPr sz="1600" spc="-18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cloudinary.js</a:t>
            </a:r>
            <a:r>
              <a:rPr sz="1600" spc="-185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ﬁle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that</a:t>
            </a:r>
            <a:r>
              <a:rPr sz="1600" spc="-18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contains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the</a:t>
            </a:r>
            <a:r>
              <a:rPr sz="1600" spc="-1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conﬁgurations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to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upload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ﬁles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to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Cloudinary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service.</a:t>
            </a:r>
            <a:endParaRPr sz="1600">
              <a:latin typeface="Tahoma"/>
              <a:cs typeface="Tahoma"/>
            </a:endParaRPr>
          </a:p>
          <a:p>
            <a:pPr marL="363855" marR="70485" indent="-351790">
              <a:lnSpc>
                <a:spcPct val="100000"/>
              </a:lnSpc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Tahoma"/>
                <a:cs typeface="Tahoma"/>
              </a:rPr>
              <a:t>Now,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in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the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postman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on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the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body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section,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select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form-data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 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enter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the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ﬁeld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name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used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in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the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multer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conﬁguration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ﬁle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which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in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our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case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image.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No</a:t>
            </a:r>
            <a:r>
              <a:rPr sz="1600" spc="25" dirty="0">
                <a:latin typeface="Tahoma"/>
                <a:cs typeface="Tahoma"/>
              </a:rPr>
              <a:t>w</a:t>
            </a:r>
            <a:r>
              <a:rPr sz="1600" spc="-150" dirty="0">
                <a:latin typeface="Tahoma"/>
                <a:cs typeface="Tahoma"/>
              </a:rPr>
              <a:t>,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postman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would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li</a:t>
            </a:r>
            <a:r>
              <a:rPr sz="1600" spc="15" dirty="0">
                <a:latin typeface="Tahoma"/>
                <a:cs typeface="Tahoma"/>
              </a:rPr>
              <a:t>k</a:t>
            </a:r>
            <a:r>
              <a:rPr sz="1600" spc="-5" dirty="0">
                <a:latin typeface="Tahoma"/>
                <a:cs typeface="Tahoma"/>
              </a:rPr>
              <a:t>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this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when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sending.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01520" cy="1167130"/>
          </a:xfrm>
          <a:custGeom>
            <a:avLst/>
            <a:gdLst/>
            <a:ahLst/>
            <a:cxnLst/>
            <a:rect l="l" t="t" r="r" b="b"/>
            <a:pathLst>
              <a:path w="2001520" h="1167130">
                <a:moveTo>
                  <a:pt x="197149" y="1166715"/>
                </a:moveTo>
                <a:lnTo>
                  <a:pt x="152699" y="1165515"/>
                </a:lnTo>
                <a:lnTo>
                  <a:pt x="108094" y="1161957"/>
                </a:lnTo>
                <a:lnTo>
                  <a:pt x="63451" y="1156103"/>
                </a:lnTo>
                <a:lnTo>
                  <a:pt x="18889" y="1148015"/>
                </a:lnTo>
                <a:lnTo>
                  <a:pt x="0" y="1143646"/>
                </a:lnTo>
                <a:lnTo>
                  <a:pt x="0" y="0"/>
                </a:lnTo>
                <a:lnTo>
                  <a:pt x="2000952" y="0"/>
                </a:lnTo>
                <a:lnTo>
                  <a:pt x="1988287" y="18922"/>
                </a:lnTo>
                <a:lnTo>
                  <a:pt x="1957579" y="54048"/>
                </a:lnTo>
                <a:lnTo>
                  <a:pt x="1922811" y="85725"/>
                </a:lnTo>
                <a:lnTo>
                  <a:pt x="1884624" y="114241"/>
                </a:lnTo>
                <a:lnTo>
                  <a:pt x="1843657" y="139883"/>
                </a:lnTo>
                <a:lnTo>
                  <a:pt x="1800549" y="162939"/>
                </a:lnTo>
                <a:lnTo>
                  <a:pt x="1755939" y="183695"/>
                </a:lnTo>
                <a:lnTo>
                  <a:pt x="1710468" y="202441"/>
                </a:lnTo>
                <a:lnTo>
                  <a:pt x="1664773" y="219463"/>
                </a:lnTo>
                <a:lnTo>
                  <a:pt x="1619494" y="235049"/>
                </a:lnTo>
                <a:lnTo>
                  <a:pt x="1572202" y="249546"/>
                </a:lnTo>
                <a:lnTo>
                  <a:pt x="1525046" y="261902"/>
                </a:lnTo>
                <a:lnTo>
                  <a:pt x="1478128" y="272718"/>
                </a:lnTo>
                <a:lnTo>
                  <a:pt x="1339803" y="301972"/>
                </a:lnTo>
                <a:lnTo>
                  <a:pt x="1294839" y="312671"/>
                </a:lnTo>
                <a:lnTo>
                  <a:pt x="1250615" y="324848"/>
                </a:lnTo>
                <a:lnTo>
                  <a:pt x="1207230" y="339109"/>
                </a:lnTo>
                <a:lnTo>
                  <a:pt x="1164785" y="356056"/>
                </a:lnTo>
                <a:lnTo>
                  <a:pt x="1123380" y="376293"/>
                </a:lnTo>
                <a:lnTo>
                  <a:pt x="1083116" y="400424"/>
                </a:lnTo>
                <a:lnTo>
                  <a:pt x="1044093" y="429052"/>
                </a:lnTo>
                <a:lnTo>
                  <a:pt x="1006411" y="462781"/>
                </a:lnTo>
                <a:lnTo>
                  <a:pt x="972132" y="500175"/>
                </a:lnTo>
                <a:lnTo>
                  <a:pt x="942303" y="538686"/>
                </a:lnTo>
                <a:lnTo>
                  <a:pt x="916005" y="578237"/>
                </a:lnTo>
                <a:lnTo>
                  <a:pt x="892321" y="618754"/>
                </a:lnTo>
                <a:lnTo>
                  <a:pt x="870332" y="660159"/>
                </a:lnTo>
                <a:lnTo>
                  <a:pt x="849119" y="702376"/>
                </a:lnTo>
                <a:lnTo>
                  <a:pt x="827764" y="745331"/>
                </a:lnTo>
                <a:lnTo>
                  <a:pt x="805348" y="788946"/>
                </a:lnTo>
                <a:lnTo>
                  <a:pt x="780954" y="833145"/>
                </a:lnTo>
                <a:lnTo>
                  <a:pt x="753045" y="878421"/>
                </a:lnTo>
                <a:lnTo>
                  <a:pt x="722991" y="920103"/>
                </a:lnTo>
                <a:lnTo>
                  <a:pt x="690924" y="958261"/>
                </a:lnTo>
                <a:lnTo>
                  <a:pt x="656974" y="992965"/>
                </a:lnTo>
                <a:lnTo>
                  <a:pt x="621276" y="1024284"/>
                </a:lnTo>
                <a:lnTo>
                  <a:pt x="583960" y="1052289"/>
                </a:lnTo>
                <a:lnTo>
                  <a:pt x="545159" y="1077050"/>
                </a:lnTo>
                <a:lnTo>
                  <a:pt x="505006" y="1098636"/>
                </a:lnTo>
                <a:lnTo>
                  <a:pt x="463631" y="1117117"/>
                </a:lnTo>
                <a:lnTo>
                  <a:pt x="421168" y="1132563"/>
                </a:lnTo>
                <a:lnTo>
                  <a:pt x="377749" y="1145044"/>
                </a:lnTo>
                <a:lnTo>
                  <a:pt x="333505" y="1154630"/>
                </a:lnTo>
                <a:lnTo>
                  <a:pt x="288569" y="1161390"/>
                </a:lnTo>
                <a:lnTo>
                  <a:pt x="243073" y="1165395"/>
                </a:lnTo>
                <a:lnTo>
                  <a:pt x="197149" y="1166715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31918" y="3158181"/>
            <a:ext cx="812165" cy="1985645"/>
          </a:xfrm>
          <a:custGeom>
            <a:avLst/>
            <a:gdLst/>
            <a:ahLst/>
            <a:cxnLst/>
            <a:rect l="l" t="t" r="r" b="b"/>
            <a:pathLst>
              <a:path w="812165" h="1985645">
                <a:moveTo>
                  <a:pt x="812081" y="1985318"/>
                </a:moveTo>
                <a:lnTo>
                  <a:pt x="0" y="1985318"/>
                </a:lnTo>
                <a:lnTo>
                  <a:pt x="15782" y="1950795"/>
                </a:lnTo>
                <a:lnTo>
                  <a:pt x="36778" y="1907757"/>
                </a:lnTo>
                <a:lnTo>
                  <a:pt x="59968" y="1864064"/>
                </a:lnTo>
                <a:lnTo>
                  <a:pt x="84576" y="1821984"/>
                </a:lnTo>
                <a:lnTo>
                  <a:pt x="110104" y="1781159"/>
                </a:lnTo>
                <a:lnTo>
                  <a:pt x="136054" y="1741234"/>
                </a:lnTo>
                <a:lnTo>
                  <a:pt x="161928" y="1701854"/>
                </a:lnTo>
                <a:lnTo>
                  <a:pt x="187229" y="1662662"/>
                </a:lnTo>
                <a:lnTo>
                  <a:pt x="211459" y="1623303"/>
                </a:lnTo>
                <a:lnTo>
                  <a:pt x="234120" y="1583420"/>
                </a:lnTo>
                <a:lnTo>
                  <a:pt x="254714" y="1542658"/>
                </a:lnTo>
                <a:lnTo>
                  <a:pt x="272744" y="1500661"/>
                </a:lnTo>
                <a:lnTo>
                  <a:pt x="287712" y="1457073"/>
                </a:lnTo>
                <a:lnTo>
                  <a:pt x="299120" y="1411539"/>
                </a:lnTo>
                <a:lnTo>
                  <a:pt x="306470" y="1363702"/>
                </a:lnTo>
                <a:lnTo>
                  <a:pt x="309266" y="1313207"/>
                </a:lnTo>
                <a:lnTo>
                  <a:pt x="307063" y="1262525"/>
                </a:lnTo>
                <a:lnTo>
                  <a:pt x="300924" y="1214201"/>
                </a:lnTo>
                <a:lnTo>
                  <a:pt x="291552" y="1167639"/>
                </a:lnTo>
                <a:lnTo>
                  <a:pt x="279650" y="1122242"/>
                </a:lnTo>
                <a:lnTo>
                  <a:pt x="265921" y="1077415"/>
                </a:lnTo>
                <a:lnTo>
                  <a:pt x="251068" y="1032562"/>
                </a:lnTo>
                <a:lnTo>
                  <a:pt x="235795" y="987088"/>
                </a:lnTo>
                <a:lnTo>
                  <a:pt x="220804" y="940397"/>
                </a:lnTo>
                <a:lnTo>
                  <a:pt x="206800" y="891894"/>
                </a:lnTo>
                <a:lnTo>
                  <a:pt x="194519" y="840144"/>
                </a:lnTo>
                <a:lnTo>
                  <a:pt x="186297" y="789419"/>
                </a:lnTo>
                <a:lnTo>
                  <a:pt x="181990" y="739762"/>
                </a:lnTo>
                <a:lnTo>
                  <a:pt x="181457" y="691216"/>
                </a:lnTo>
                <a:lnTo>
                  <a:pt x="184553" y="643827"/>
                </a:lnTo>
                <a:lnTo>
                  <a:pt x="191137" y="597638"/>
                </a:lnTo>
                <a:lnTo>
                  <a:pt x="201065" y="552693"/>
                </a:lnTo>
                <a:lnTo>
                  <a:pt x="214194" y="509036"/>
                </a:lnTo>
                <a:lnTo>
                  <a:pt x="230382" y="466712"/>
                </a:lnTo>
                <a:lnTo>
                  <a:pt x="249486" y="425763"/>
                </a:lnTo>
                <a:lnTo>
                  <a:pt x="271363" y="386235"/>
                </a:lnTo>
                <a:lnTo>
                  <a:pt x="295870" y="348172"/>
                </a:lnTo>
                <a:lnTo>
                  <a:pt x="322865" y="311617"/>
                </a:lnTo>
                <a:lnTo>
                  <a:pt x="352203" y="276614"/>
                </a:lnTo>
                <a:lnTo>
                  <a:pt x="383744" y="243207"/>
                </a:lnTo>
                <a:lnTo>
                  <a:pt x="416023" y="212625"/>
                </a:lnTo>
                <a:lnTo>
                  <a:pt x="450080" y="183600"/>
                </a:lnTo>
                <a:lnTo>
                  <a:pt x="485787" y="156172"/>
                </a:lnTo>
                <a:lnTo>
                  <a:pt x="523017" y="130381"/>
                </a:lnTo>
                <a:lnTo>
                  <a:pt x="561642" y="106265"/>
                </a:lnTo>
                <a:lnTo>
                  <a:pt x="601537" y="83864"/>
                </a:lnTo>
                <a:lnTo>
                  <a:pt x="642572" y="63217"/>
                </a:lnTo>
                <a:lnTo>
                  <a:pt x="684622" y="44363"/>
                </a:lnTo>
                <a:lnTo>
                  <a:pt x="727559" y="27342"/>
                </a:lnTo>
                <a:lnTo>
                  <a:pt x="771257" y="12192"/>
                </a:lnTo>
                <a:lnTo>
                  <a:pt x="812081" y="0"/>
                </a:lnTo>
                <a:lnTo>
                  <a:pt x="812081" y="198531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33700" y="385726"/>
            <a:ext cx="3540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i="1" spc="-105" dirty="0">
                <a:latin typeface="Arial"/>
                <a:cs typeface="Arial"/>
              </a:rPr>
              <a:t>Domain</a:t>
            </a:r>
            <a:r>
              <a:rPr sz="2800" b="0" i="1" spc="-60" dirty="0">
                <a:latin typeface="Arial"/>
                <a:cs typeface="Arial"/>
              </a:rPr>
              <a:t> </a:t>
            </a:r>
            <a:r>
              <a:rPr sz="2800" b="0" i="1" spc="-15" dirty="0">
                <a:latin typeface="Arial"/>
                <a:cs typeface="Arial"/>
              </a:rPr>
              <a:t>Driven</a:t>
            </a:r>
            <a:r>
              <a:rPr sz="2800" b="0" i="1" spc="-60" dirty="0">
                <a:latin typeface="Arial"/>
                <a:cs typeface="Arial"/>
              </a:rPr>
              <a:t> </a:t>
            </a:r>
            <a:r>
              <a:rPr sz="2800" b="0" i="1" spc="-145" dirty="0">
                <a:latin typeface="Arial"/>
                <a:cs typeface="Arial"/>
              </a:rPr>
              <a:t>Designs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2724" y="1088738"/>
            <a:ext cx="6026150" cy="365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 marR="5080" indent="-444500">
              <a:lnSpc>
                <a:spcPct val="100000"/>
              </a:lnSpc>
              <a:spcBef>
                <a:spcPts val="100"/>
              </a:spcBef>
              <a:buFont typeface="MS PGothic"/>
              <a:buChar char="❖"/>
              <a:tabLst>
                <a:tab pos="456565" algn="l"/>
                <a:tab pos="457200" algn="l"/>
              </a:tabLst>
            </a:pPr>
            <a:r>
              <a:rPr sz="1700" spc="25" dirty="0">
                <a:latin typeface="Tahoma"/>
                <a:cs typeface="Tahoma"/>
              </a:rPr>
              <a:t>Domain-Driven </a:t>
            </a:r>
            <a:r>
              <a:rPr sz="1700" spc="10" dirty="0">
                <a:latin typeface="Tahoma"/>
                <a:cs typeface="Tahoma"/>
              </a:rPr>
              <a:t>Design is </a:t>
            </a:r>
            <a:r>
              <a:rPr sz="1700" spc="-20" dirty="0">
                <a:latin typeface="Tahoma"/>
                <a:cs typeface="Tahoma"/>
              </a:rPr>
              <a:t>an </a:t>
            </a:r>
            <a:r>
              <a:rPr sz="1700" dirty="0">
                <a:latin typeface="Tahoma"/>
                <a:cs typeface="Tahoma"/>
              </a:rPr>
              <a:t>approach </a:t>
            </a:r>
            <a:r>
              <a:rPr sz="1700" spc="40" dirty="0">
                <a:latin typeface="Tahoma"/>
                <a:cs typeface="Tahoma"/>
              </a:rPr>
              <a:t>to </a:t>
            </a:r>
            <a:r>
              <a:rPr sz="1700" spc="20" dirty="0">
                <a:latin typeface="Tahoma"/>
                <a:cs typeface="Tahoma"/>
              </a:rPr>
              <a:t>software </a:t>
            </a:r>
            <a:r>
              <a:rPr sz="1700" spc="-10" dirty="0">
                <a:latin typeface="Tahoma"/>
                <a:cs typeface="Tahoma"/>
              </a:rPr>
              <a:t>design </a:t>
            </a:r>
            <a:r>
              <a:rPr sz="1700" spc="-520" dirty="0">
                <a:latin typeface="Tahoma"/>
                <a:cs typeface="Tahoma"/>
              </a:rPr>
              <a:t> </a:t>
            </a:r>
            <a:r>
              <a:rPr sz="1700" spc="20" dirty="0">
                <a:latin typeface="Tahoma"/>
                <a:cs typeface="Tahoma"/>
              </a:rPr>
              <a:t>that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30" dirty="0">
                <a:latin typeface="Tahoma"/>
                <a:cs typeface="Tahoma"/>
              </a:rPr>
              <a:t>our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focus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should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not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be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primarily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on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5" dirty="0">
                <a:latin typeface="Tahoma"/>
                <a:cs typeface="Tahoma"/>
              </a:rPr>
              <a:t>technology,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20" dirty="0">
                <a:latin typeface="Tahoma"/>
                <a:cs typeface="Tahoma"/>
              </a:rPr>
              <a:t>rather </a:t>
            </a:r>
            <a:r>
              <a:rPr sz="1700" spc="-515" dirty="0">
                <a:latin typeface="Tahoma"/>
                <a:cs typeface="Tahoma"/>
              </a:rPr>
              <a:t> </a:t>
            </a:r>
            <a:r>
              <a:rPr sz="1700" spc="55" dirty="0">
                <a:latin typeface="Tahoma"/>
                <a:cs typeface="Tahoma"/>
              </a:rPr>
              <a:t>it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should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be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primarily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on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business.</a:t>
            </a: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MS PGothic"/>
              <a:buChar char="❖"/>
            </a:pPr>
            <a:endParaRPr sz="1650">
              <a:latin typeface="Tahoma"/>
              <a:cs typeface="Tahoma"/>
            </a:endParaRPr>
          </a:p>
          <a:p>
            <a:pPr marL="456565" marR="140970" indent="-444500">
              <a:lnSpc>
                <a:spcPct val="100000"/>
              </a:lnSpc>
              <a:buFont typeface="MS PGothic"/>
              <a:buChar char="❖"/>
              <a:tabLst>
                <a:tab pos="456565" algn="l"/>
                <a:tab pos="457200" algn="l"/>
              </a:tabLst>
            </a:pPr>
            <a:r>
              <a:rPr sz="1700" spc="-25" dirty="0">
                <a:latin typeface="Tahoma"/>
                <a:cs typeface="Tahoma"/>
              </a:rPr>
              <a:t>It </a:t>
            </a:r>
            <a:r>
              <a:rPr sz="1700" spc="10" dirty="0">
                <a:latin typeface="Tahoma"/>
                <a:cs typeface="Tahoma"/>
              </a:rPr>
              <a:t>is </a:t>
            </a:r>
            <a:r>
              <a:rPr sz="1700" spc="-35" dirty="0">
                <a:latin typeface="Tahoma"/>
                <a:cs typeface="Tahoma"/>
              </a:rPr>
              <a:t>a </a:t>
            </a:r>
            <a:r>
              <a:rPr sz="1700" spc="20" dirty="0">
                <a:latin typeface="Tahoma"/>
                <a:cs typeface="Tahoma"/>
              </a:rPr>
              <a:t>software </a:t>
            </a:r>
            <a:r>
              <a:rPr sz="1700" spc="5" dirty="0">
                <a:latin typeface="Tahoma"/>
                <a:cs typeface="Tahoma"/>
              </a:rPr>
              <a:t>development </a:t>
            </a:r>
            <a:r>
              <a:rPr sz="1700" spc="10" dirty="0">
                <a:latin typeface="Tahoma"/>
                <a:cs typeface="Tahoma"/>
              </a:rPr>
              <a:t>technique </a:t>
            </a:r>
            <a:r>
              <a:rPr sz="1700" spc="20" dirty="0">
                <a:latin typeface="Tahoma"/>
                <a:cs typeface="Tahoma"/>
              </a:rPr>
              <a:t>that </a:t>
            </a:r>
            <a:r>
              <a:rPr sz="1700" spc="15" dirty="0">
                <a:latin typeface="Tahoma"/>
                <a:cs typeface="Tahoma"/>
              </a:rPr>
              <a:t>centers the </a:t>
            </a:r>
            <a:r>
              <a:rPr sz="1700" spc="-520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development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on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programming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35" dirty="0">
                <a:latin typeface="Tahoma"/>
                <a:cs typeface="Tahoma"/>
              </a:rPr>
              <a:t>a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domain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model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20" dirty="0">
                <a:latin typeface="Tahoma"/>
                <a:cs typeface="Tahoma"/>
              </a:rPr>
              <a:t>that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has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35" dirty="0">
                <a:latin typeface="Tahoma"/>
                <a:cs typeface="Tahoma"/>
              </a:rPr>
              <a:t>a </a:t>
            </a:r>
            <a:r>
              <a:rPr sz="1700" spc="-30" dirty="0">
                <a:latin typeface="Tahoma"/>
                <a:cs typeface="Tahoma"/>
              </a:rPr>
              <a:t> </a:t>
            </a:r>
            <a:r>
              <a:rPr sz="1700" spc="30" dirty="0">
                <a:latin typeface="Tahoma"/>
                <a:cs typeface="Tahoma"/>
              </a:rPr>
              <a:t>rich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understanding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of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the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processes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and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rules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of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35" dirty="0">
                <a:latin typeface="Tahoma"/>
                <a:cs typeface="Tahoma"/>
              </a:rPr>
              <a:t>a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domain.</a:t>
            </a: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S PGothic"/>
              <a:buChar char="❖"/>
            </a:pPr>
            <a:endParaRPr sz="1650">
              <a:latin typeface="Tahoma"/>
              <a:cs typeface="Tahoma"/>
            </a:endParaRPr>
          </a:p>
          <a:p>
            <a:pPr marL="456565" marR="323215" indent="-444500">
              <a:lnSpc>
                <a:spcPct val="100000"/>
              </a:lnSpc>
              <a:buFont typeface="MS PGothic"/>
              <a:buChar char="❖"/>
              <a:tabLst>
                <a:tab pos="456565" algn="l"/>
                <a:tab pos="457200" algn="l"/>
              </a:tabLst>
            </a:pPr>
            <a:r>
              <a:rPr sz="1700" spc="5" dirty="0">
                <a:latin typeface="Tahoma"/>
                <a:cs typeface="Tahoma"/>
              </a:rPr>
              <a:t>Here,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we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design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and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create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highly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expressive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models.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It </a:t>
            </a:r>
            <a:r>
              <a:rPr sz="1700" spc="-20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highly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aims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40" dirty="0">
                <a:latin typeface="Tahoma"/>
                <a:cs typeface="Tahoma"/>
              </a:rPr>
              <a:t>to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create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models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20" dirty="0">
                <a:latin typeface="Tahoma"/>
                <a:cs typeface="Tahoma"/>
              </a:rPr>
              <a:t>that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are</a:t>
            </a:r>
            <a:r>
              <a:rPr sz="1700" spc="-195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understandable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by </a:t>
            </a:r>
            <a:r>
              <a:rPr sz="1700" spc="-515" dirty="0">
                <a:latin typeface="Tahoma"/>
                <a:cs typeface="Tahoma"/>
              </a:rPr>
              <a:t> </a:t>
            </a:r>
            <a:r>
              <a:rPr sz="1700" spc="-30" dirty="0">
                <a:latin typeface="Tahoma"/>
                <a:cs typeface="Tahoma"/>
              </a:rPr>
              <a:t>e</a:t>
            </a:r>
            <a:r>
              <a:rPr sz="1700" spc="-5" dirty="0">
                <a:latin typeface="Tahoma"/>
                <a:cs typeface="Tahoma"/>
              </a:rPr>
              <a:t>v</a:t>
            </a:r>
            <a:r>
              <a:rPr sz="1700" spc="25" dirty="0">
                <a:latin typeface="Tahoma"/>
                <a:cs typeface="Tahoma"/>
              </a:rPr>
              <a:t>er</a:t>
            </a:r>
            <a:r>
              <a:rPr sz="1700" spc="5" dirty="0">
                <a:latin typeface="Tahoma"/>
                <a:cs typeface="Tahoma"/>
              </a:rPr>
              <a:t>yone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i</a:t>
            </a:r>
            <a:r>
              <a:rPr sz="1700" dirty="0">
                <a:latin typeface="Tahoma"/>
                <a:cs typeface="Tahoma"/>
              </a:rPr>
              <a:t>n</a:t>
            </a:r>
            <a:r>
              <a:rPr sz="1700" spc="-5" dirty="0">
                <a:latin typeface="Tahoma"/>
                <a:cs typeface="Tahoma"/>
              </a:rPr>
              <a:t>v</a:t>
            </a:r>
            <a:r>
              <a:rPr sz="1700" spc="25" dirty="0">
                <a:latin typeface="Tahoma"/>
                <a:cs typeface="Tahoma"/>
              </a:rPr>
              <a:t>ol</a:t>
            </a:r>
            <a:r>
              <a:rPr sz="1700" spc="10" dirty="0">
                <a:latin typeface="Tahoma"/>
                <a:cs typeface="Tahoma"/>
              </a:rPr>
              <a:t>v</a:t>
            </a:r>
            <a:r>
              <a:rPr sz="1700" dirty="0">
                <a:latin typeface="Tahoma"/>
                <a:cs typeface="Tahoma"/>
              </a:rPr>
              <a:t>ed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0" dirty="0">
                <a:latin typeface="Tahoma"/>
                <a:cs typeface="Tahoma"/>
              </a:rPr>
              <a:t>in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the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0" dirty="0">
                <a:latin typeface="Tahoma"/>
                <a:cs typeface="Tahoma"/>
              </a:rPr>
              <a:t>software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d</a:t>
            </a:r>
            <a:r>
              <a:rPr sz="1700" spc="-25" dirty="0">
                <a:latin typeface="Tahoma"/>
                <a:cs typeface="Tahoma"/>
              </a:rPr>
              <a:t>e</a:t>
            </a:r>
            <a:r>
              <a:rPr sz="1700" spc="-5" dirty="0">
                <a:latin typeface="Tahoma"/>
                <a:cs typeface="Tahoma"/>
              </a:rPr>
              <a:t>v</a:t>
            </a:r>
            <a:r>
              <a:rPr sz="1700" spc="-10" dirty="0">
                <a:latin typeface="Tahoma"/>
                <a:cs typeface="Tahoma"/>
              </a:rPr>
              <a:t>elopment.</a:t>
            </a: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S PGothic"/>
              <a:buChar char="❖"/>
            </a:pPr>
            <a:endParaRPr sz="1650">
              <a:latin typeface="Tahoma"/>
              <a:cs typeface="Tahoma"/>
            </a:endParaRPr>
          </a:p>
          <a:p>
            <a:pPr marL="456565" marR="291465" indent="-444500">
              <a:lnSpc>
                <a:spcPct val="100000"/>
              </a:lnSpc>
              <a:buFont typeface="MS PGothic"/>
              <a:buChar char="❖"/>
              <a:tabLst>
                <a:tab pos="456565" algn="l"/>
                <a:tab pos="457200" algn="l"/>
              </a:tabLst>
            </a:pPr>
            <a:r>
              <a:rPr sz="1700" spc="135" dirty="0">
                <a:latin typeface="Tahoma"/>
                <a:cs typeface="Tahoma"/>
              </a:rPr>
              <a:t>A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model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of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35" dirty="0">
                <a:latin typeface="Tahoma"/>
                <a:cs typeface="Tahoma"/>
              </a:rPr>
              <a:t>a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domain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can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be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depicted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30" dirty="0">
                <a:latin typeface="Tahoma"/>
                <a:cs typeface="Tahoma"/>
              </a:rPr>
              <a:t>as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35" dirty="0">
                <a:latin typeface="Tahoma"/>
                <a:cs typeface="Tahoma"/>
              </a:rPr>
              <a:t>a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35" dirty="0">
                <a:latin typeface="Tahoma"/>
                <a:cs typeface="Tahoma"/>
              </a:rPr>
              <a:t>UML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sketch,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30" dirty="0">
                <a:latin typeface="Tahoma"/>
                <a:cs typeface="Tahoma"/>
              </a:rPr>
              <a:t>as </a:t>
            </a:r>
            <a:r>
              <a:rPr sz="1700" spc="-51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code,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and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0" dirty="0">
                <a:latin typeface="Tahoma"/>
                <a:cs typeface="Tahoma"/>
              </a:rPr>
              <a:t>in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the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language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of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the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domain.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00387"/>
            <a:ext cx="1737360" cy="1243330"/>
          </a:xfrm>
          <a:custGeom>
            <a:avLst/>
            <a:gdLst/>
            <a:ahLst/>
            <a:cxnLst/>
            <a:rect l="l" t="t" r="r" b="b"/>
            <a:pathLst>
              <a:path w="1737360" h="1243329">
                <a:moveTo>
                  <a:pt x="1736815" y="1243111"/>
                </a:moveTo>
                <a:lnTo>
                  <a:pt x="0" y="1243111"/>
                </a:lnTo>
                <a:lnTo>
                  <a:pt x="0" y="0"/>
                </a:lnTo>
                <a:lnTo>
                  <a:pt x="72948" y="13904"/>
                </a:lnTo>
                <a:lnTo>
                  <a:pt x="116368" y="26385"/>
                </a:lnTo>
                <a:lnTo>
                  <a:pt x="158831" y="41831"/>
                </a:lnTo>
                <a:lnTo>
                  <a:pt x="200205" y="60312"/>
                </a:lnTo>
                <a:lnTo>
                  <a:pt x="240359" y="81898"/>
                </a:lnTo>
                <a:lnTo>
                  <a:pt x="279160" y="106659"/>
                </a:lnTo>
                <a:lnTo>
                  <a:pt x="316476" y="134664"/>
                </a:lnTo>
                <a:lnTo>
                  <a:pt x="352174" y="165983"/>
                </a:lnTo>
                <a:lnTo>
                  <a:pt x="386123" y="200687"/>
                </a:lnTo>
                <a:lnTo>
                  <a:pt x="418191" y="238845"/>
                </a:lnTo>
                <a:lnTo>
                  <a:pt x="448245" y="280527"/>
                </a:lnTo>
                <a:lnTo>
                  <a:pt x="476154" y="325802"/>
                </a:lnTo>
                <a:lnTo>
                  <a:pt x="500548" y="370002"/>
                </a:lnTo>
                <a:lnTo>
                  <a:pt x="522964" y="413617"/>
                </a:lnTo>
                <a:lnTo>
                  <a:pt x="544319" y="456571"/>
                </a:lnTo>
                <a:lnTo>
                  <a:pt x="565532" y="498789"/>
                </a:lnTo>
                <a:lnTo>
                  <a:pt x="587521" y="540194"/>
                </a:lnTo>
                <a:lnTo>
                  <a:pt x="611205" y="580710"/>
                </a:lnTo>
                <a:lnTo>
                  <a:pt x="637503" y="620262"/>
                </a:lnTo>
                <a:lnTo>
                  <a:pt x="667332" y="658773"/>
                </a:lnTo>
                <a:lnTo>
                  <a:pt x="701611" y="696167"/>
                </a:lnTo>
                <a:lnTo>
                  <a:pt x="739293" y="729896"/>
                </a:lnTo>
                <a:lnTo>
                  <a:pt x="778316" y="758524"/>
                </a:lnTo>
                <a:lnTo>
                  <a:pt x="818580" y="782655"/>
                </a:lnTo>
                <a:lnTo>
                  <a:pt x="859985" y="802892"/>
                </a:lnTo>
                <a:lnTo>
                  <a:pt x="902430" y="819839"/>
                </a:lnTo>
                <a:lnTo>
                  <a:pt x="945815" y="834099"/>
                </a:lnTo>
                <a:lnTo>
                  <a:pt x="990039" y="846277"/>
                </a:lnTo>
                <a:lnTo>
                  <a:pt x="1035003" y="856975"/>
                </a:lnTo>
                <a:lnTo>
                  <a:pt x="1173328" y="886230"/>
                </a:lnTo>
                <a:lnTo>
                  <a:pt x="1220246" y="897046"/>
                </a:lnTo>
                <a:lnTo>
                  <a:pt x="1267402" y="909401"/>
                </a:lnTo>
                <a:lnTo>
                  <a:pt x="1314694" y="923898"/>
                </a:lnTo>
                <a:lnTo>
                  <a:pt x="1359973" y="939485"/>
                </a:lnTo>
                <a:lnTo>
                  <a:pt x="1405668" y="956507"/>
                </a:lnTo>
                <a:lnTo>
                  <a:pt x="1451139" y="975252"/>
                </a:lnTo>
                <a:lnTo>
                  <a:pt x="1495749" y="996009"/>
                </a:lnTo>
                <a:lnTo>
                  <a:pt x="1538857" y="1019065"/>
                </a:lnTo>
                <a:lnTo>
                  <a:pt x="1579824" y="1044707"/>
                </a:lnTo>
                <a:lnTo>
                  <a:pt x="1618011" y="1073222"/>
                </a:lnTo>
                <a:lnTo>
                  <a:pt x="1652779" y="1104900"/>
                </a:lnTo>
                <a:lnTo>
                  <a:pt x="1683487" y="1140026"/>
                </a:lnTo>
                <a:lnTo>
                  <a:pt x="1709498" y="1178889"/>
                </a:lnTo>
                <a:lnTo>
                  <a:pt x="1730172" y="1221776"/>
                </a:lnTo>
                <a:lnTo>
                  <a:pt x="1736815" y="1243111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300" y="0"/>
            <a:ext cx="8731885" cy="2292985"/>
            <a:chOff x="412300" y="0"/>
            <a:chExt cx="8731885" cy="2292985"/>
          </a:xfrm>
        </p:grpSpPr>
        <p:sp>
          <p:nvSpPr>
            <p:cNvPr id="4" name="object 4"/>
            <p:cNvSpPr/>
            <p:nvPr/>
          </p:nvSpPr>
          <p:spPr>
            <a:xfrm>
              <a:off x="8257621" y="0"/>
              <a:ext cx="886460" cy="2292985"/>
            </a:xfrm>
            <a:custGeom>
              <a:avLst/>
              <a:gdLst/>
              <a:ahLst/>
              <a:cxnLst/>
              <a:rect l="l" t="t" r="r" b="b"/>
              <a:pathLst>
                <a:path w="886459" h="2292985">
                  <a:moveTo>
                    <a:pt x="886377" y="2292376"/>
                  </a:moveTo>
                  <a:lnTo>
                    <a:pt x="845553" y="2280184"/>
                  </a:lnTo>
                  <a:lnTo>
                    <a:pt x="801856" y="2265034"/>
                  </a:lnTo>
                  <a:lnTo>
                    <a:pt x="758919" y="2248012"/>
                  </a:lnTo>
                  <a:lnTo>
                    <a:pt x="716869" y="2229159"/>
                  </a:lnTo>
                  <a:lnTo>
                    <a:pt x="675833" y="2208511"/>
                  </a:lnTo>
                  <a:lnTo>
                    <a:pt x="635939" y="2186110"/>
                  </a:lnTo>
                  <a:lnTo>
                    <a:pt x="597313" y="2161995"/>
                  </a:lnTo>
                  <a:lnTo>
                    <a:pt x="560083" y="2136203"/>
                  </a:lnTo>
                  <a:lnTo>
                    <a:pt x="524376" y="2108776"/>
                  </a:lnTo>
                  <a:lnTo>
                    <a:pt x="490319" y="2079751"/>
                  </a:lnTo>
                  <a:lnTo>
                    <a:pt x="458040" y="2049168"/>
                  </a:lnTo>
                  <a:lnTo>
                    <a:pt x="426500" y="2015762"/>
                  </a:lnTo>
                  <a:lnTo>
                    <a:pt x="397161" y="1980759"/>
                  </a:lnTo>
                  <a:lnTo>
                    <a:pt x="370167" y="1944204"/>
                  </a:lnTo>
                  <a:lnTo>
                    <a:pt x="345660" y="1906140"/>
                  </a:lnTo>
                  <a:lnTo>
                    <a:pt x="323783" y="1866612"/>
                  </a:lnTo>
                  <a:lnTo>
                    <a:pt x="304679" y="1825664"/>
                  </a:lnTo>
                  <a:lnTo>
                    <a:pt x="288491" y="1783339"/>
                  </a:lnTo>
                  <a:lnTo>
                    <a:pt x="275361" y="1739683"/>
                  </a:lnTo>
                  <a:lnTo>
                    <a:pt x="265433" y="1694738"/>
                  </a:lnTo>
                  <a:lnTo>
                    <a:pt x="258850" y="1648549"/>
                  </a:lnTo>
                  <a:lnTo>
                    <a:pt x="255753" y="1601159"/>
                  </a:lnTo>
                  <a:lnTo>
                    <a:pt x="256287" y="1552614"/>
                  </a:lnTo>
                  <a:lnTo>
                    <a:pt x="260593" y="1502957"/>
                  </a:lnTo>
                  <a:lnTo>
                    <a:pt x="268815" y="1452231"/>
                  </a:lnTo>
                  <a:lnTo>
                    <a:pt x="281096" y="1400482"/>
                  </a:lnTo>
                  <a:lnTo>
                    <a:pt x="295101" y="1351978"/>
                  </a:lnTo>
                  <a:lnTo>
                    <a:pt x="310091" y="1305287"/>
                  </a:lnTo>
                  <a:lnTo>
                    <a:pt x="325364" y="1259813"/>
                  </a:lnTo>
                  <a:lnTo>
                    <a:pt x="340217" y="1214961"/>
                  </a:lnTo>
                  <a:lnTo>
                    <a:pt x="353946" y="1170134"/>
                  </a:lnTo>
                  <a:lnTo>
                    <a:pt x="365848" y="1124737"/>
                  </a:lnTo>
                  <a:lnTo>
                    <a:pt x="375220" y="1078174"/>
                  </a:lnTo>
                  <a:lnTo>
                    <a:pt x="381359" y="1029850"/>
                  </a:lnTo>
                  <a:lnTo>
                    <a:pt x="383562" y="979169"/>
                  </a:lnTo>
                  <a:lnTo>
                    <a:pt x="380767" y="928673"/>
                  </a:lnTo>
                  <a:lnTo>
                    <a:pt x="373416" y="880837"/>
                  </a:lnTo>
                  <a:lnTo>
                    <a:pt x="362008" y="835302"/>
                  </a:lnTo>
                  <a:lnTo>
                    <a:pt x="347040" y="791715"/>
                  </a:lnTo>
                  <a:lnTo>
                    <a:pt x="329010" y="749718"/>
                  </a:lnTo>
                  <a:lnTo>
                    <a:pt x="308416" y="708956"/>
                  </a:lnTo>
                  <a:lnTo>
                    <a:pt x="285755" y="669073"/>
                  </a:lnTo>
                  <a:lnTo>
                    <a:pt x="261525" y="629714"/>
                  </a:lnTo>
                  <a:lnTo>
                    <a:pt x="236224" y="590522"/>
                  </a:lnTo>
                  <a:lnTo>
                    <a:pt x="210350" y="551141"/>
                  </a:lnTo>
                  <a:lnTo>
                    <a:pt x="184400" y="511216"/>
                  </a:lnTo>
                  <a:lnTo>
                    <a:pt x="158873" y="470392"/>
                  </a:lnTo>
                  <a:lnTo>
                    <a:pt x="134265" y="428311"/>
                  </a:lnTo>
                  <a:lnTo>
                    <a:pt x="111074" y="384619"/>
                  </a:lnTo>
                  <a:lnTo>
                    <a:pt x="90079" y="341581"/>
                  </a:lnTo>
                  <a:lnTo>
                    <a:pt x="69804" y="297233"/>
                  </a:lnTo>
                  <a:lnTo>
                    <a:pt x="50906" y="251824"/>
                  </a:lnTo>
                  <a:lnTo>
                    <a:pt x="34039" y="205602"/>
                  </a:lnTo>
                  <a:lnTo>
                    <a:pt x="19860" y="158817"/>
                  </a:lnTo>
                  <a:lnTo>
                    <a:pt x="9023" y="111717"/>
                  </a:lnTo>
                  <a:lnTo>
                    <a:pt x="2185" y="64551"/>
                  </a:lnTo>
                  <a:lnTo>
                    <a:pt x="0" y="17567"/>
                  </a:lnTo>
                  <a:lnTo>
                    <a:pt x="1178" y="0"/>
                  </a:lnTo>
                  <a:lnTo>
                    <a:pt x="886377" y="0"/>
                  </a:lnTo>
                  <a:lnTo>
                    <a:pt x="886377" y="2292376"/>
                  </a:lnTo>
                  <a:close/>
                </a:path>
              </a:pathLst>
            </a:custGeom>
            <a:solidFill>
              <a:srgbClr val="D1F1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2300" y="273350"/>
              <a:ext cx="7887334" cy="259079"/>
            </a:xfrm>
            <a:custGeom>
              <a:avLst/>
              <a:gdLst/>
              <a:ahLst/>
              <a:cxnLst/>
              <a:rect l="l" t="t" r="r" b="b"/>
              <a:pathLst>
                <a:path w="7887334" h="259079">
                  <a:moveTo>
                    <a:pt x="7887154" y="259079"/>
                  </a:moveTo>
                  <a:lnTo>
                    <a:pt x="0" y="259079"/>
                  </a:lnTo>
                  <a:lnTo>
                    <a:pt x="0" y="0"/>
                  </a:lnTo>
                  <a:lnTo>
                    <a:pt x="7887154" y="0"/>
                  </a:lnTo>
                  <a:lnTo>
                    <a:pt x="7887154" y="259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9600" y="252014"/>
            <a:ext cx="79165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5" dirty="0">
                <a:solidFill>
                  <a:srgbClr val="292929"/>
                </a:solidFill>
                <a:latin typeface="Tahoma"/>
                <a:cs typeface="Tahoma"/>
              </a:rPr>
              <a:t>As</a:t>
            </a:r>
            <a:r>
              <a:rPr sz="1700" spc="-20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Tahoma"/>
                <a:cs typeface="Tahoma"/>
              </a:rPr>
              <a:t>we</a:t>
            </a:r>
            <a:r>
              <a:rPr sz="1700" spc="-20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Tahoma"/>
                <a:cs typeface="Tahoma"/>
              </a:rPr>
              <a:t>are</a:t>
            </a:r>
            <a:r>
              <a:rPr sz="1700" spc="-20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Tahoma"/>
                <a:cs typeface="Tahoma"/>
              </a:rPr>
              <a:t>building</a:t>
            </a:r>
            <a:r>
              <a:rPr sz="1700" spc="-20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Tahoma"/>
                <a:cs typeface="Tahoma"/>
              </a:rPr>
              <a:t>an</a:t>
            </a:r>
            <a:r>
              <a:rPr sz="1700" spc="-20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Tahoma"/>
                <a:cs typeface="Tahoma"/>
              </a:rPr>
              <a:t>e-Commerce</a:t>
            </a:r>
            <a:r>
              <a:rPr sz="1700" spc="-20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Tahoma"/>
                <a:cs typeface="Tahoma"/>
              </a:rPr>
              <a:t>System,</a:t>
            </a:r>
            <a:r>
              <a:rPr sz="1700" spc="-20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Tahoma"/>
                <a:cs typeface="Tahoma"/>
              </a:rPr>
              <a:t>our</a:t>
            </a:r>
            <a:r>
              <a:rPr sz="1700" spc="-19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20" dirty="0">
                <a:solidFill>
                  <a:srgbClr val="292929"/>
                </a:solidFill>
                <a:latin typeface="Tahoma"/>
                <a:cs typeface="Tahoma"/>
              </a:rPr>
              <a:t>Domain</a:t>
            </a:r>
            <a:r>
              <a:rPr sz="1700" spc="-20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Tahoma"/>
                <a:cs typeface="Tahoma"/>
              </a:rPr>
              <a:t>is</a:t>
            </a:r>
            <a:r>
              <a:rPr sz="1700" spc="-20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sz="1700" spc="-20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Tahoma"/>
                <a:cs typeface="Tahoma"/>
              </a:rPr>
              <a:t>e-Commerce</a:t>
            </a:r>
            <a:r>
              <a:rPr sz="1700" spc="-20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Tahoma"/>
                <a:cs typeface="Tahoma"/>
              </a:rPr>
              <a:t>business.</a:t>
            </a:r>
            <a:endParaRPr sz="17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1250" y="1352112"/>
            <a:ext cx="8245475" cy="2959100"/>
            <a:chOff x="381250" y="1352112"/>
            <a:chExt cx="8245475" cy="29591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6150" y="1352112"/>
              <a:ext cx="3570099" cy="29588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250" y="1699724"/>
              <a:ext cx="3919174" cy="2359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261650" y="4507170"/>
            <a:ext cx="27387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40" dirty="0">
                <a:latin typeface="Trebuchet MS"/>
                <a:cs typeface="Trebuchet MS"/>
              </a:rPr>
              <a:t>Use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35" dirty="0">
                <a:latin typeface="Trebuchet MS"/>
                <a:cs typeface="Trebuchet MS"/>
              </a:rPr>
              <a:t>Case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Diagram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of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the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Green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Grocery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-15" dirty="0">
                <a:latin typeface="Trebuchet MS"/>
                <a:cs typeface="Trebuchet MS"/>
              </a:rPr>
              <a:t>System.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9600" y="672639"/>
            <a:ext cx="66001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15" dirty="0">
                <a:latin typeface="Tahoma"/>
                <a:cs typeface="Tahoma"/>
              </a:rPr>
              <a:t>Domain-driven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design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20" dirty="0">
                <a:latin typeface="Tahoma"/>
                <a:cs typeface="Tahoma"/>
              </a:rPr>
              <a:t>talks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about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40" dirty="0">
                <a:latin typeface="Tahoma"/>
                <a:cs typeface="Tahoma"/>
              </a:rPr>
              <a:t>two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kinds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of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design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5" dirty="0">
                <a:latin typeface="Tahoma"/>
                <a:cs typeface="Tahoma"/>
              </a:rPr>
              <a:t>tools,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40" dirty="0">
                <a:latin typeface="Tahoma"/>
                <a:cs typeface="Tahoma"/>
              </a:rPr>
              <a:t>ﬁrst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one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is </a:t>
            </a:r>
            <a:r>
              <a:rPr sz="1700" spc="-515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Strategic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design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tools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and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another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one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is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5" dirty="0">
                <a:latin typeface="Tahoma"/>
                <a:cs typeface="Tahoma"/>
              </a:rPr>
              <a:t>Tactical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design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5" dirty="0">
                <a:latin typeface="Tahoma"/>
                <a:cs typeface="Tahoma"/>
              </a:rPr>
              <a:t>tools.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8497" y="954241"/>
            <a:ext cx="2175510" cy="4189729"/>
          </a:xfrm>
          <a:custGeom>
            <a:avLst/>
            <a:gdLst/>
            <a:ahLst/>
            <a:cxnLst/>
            <a:rect l="l" t="t" r="r" b="b"/>
            <a:pathLst>
              <a:path w="2175509" h="4189729">
                <a:moveTo>
                  <a:pt x="2175502" y="4189258"/>
                </a:moveTo>
                <a:lnTo>
                  <a:pt x="392" y="4189258"/>
                </a:lnTo>
                <a:lnTo>
                  <a:pt x="0" y="4161875"/>
                </a:lnTo>
                <a:lnTo>
                  <a:pt x="964" y="4109813"/>
                </a:lnTo>
                <a:lnTo>
                  <a:pt x="3690" y="4057847"/>
                </a:lnTo>
                <a:lnTo>
                  <a:pt x="8230" y="4006165"/>
                </a:lnTo>
                <a:lnTo>
                  <a:pt x="14637" y="3954956"/>
                </a:lnTo>
                <a:lnTo>
                  <a:pt x="22962" y="3904407"/>
                </a:lnTo>
                <a:lnTo>
                  <a:pt x="33258" y="3854706"/>
                </a:lnTo>
                <a:lnTo>
                  <a:pt x="45578" y="3806040"/>
                </a:lnTo>
                <a:lnTo>
                  <a:pt x="59973" y="3758598"/>
                </a:lnTo>
                <a:lnTo>
                  <a:pt x="76496" y="3712567"/>
                </a:lnTo>
                <a:lnTo>
                  <a:pt x="95200" y="3668136"/>
                </a:lnTo>
                <a:lnTo>
                  <a:pt x="116136" y="3625491"/>
                </a:lnTo>
                <a:lnTo>
                  <a:pt x="143210" y="3578485"/>
                </a:lnTo>
                <a:lnTo>
                  <a:pt x="173612" y="3533258"/>
                </a:lnTo>
                <a:lnTo>
                  <a:pt x="207089" y="3489674"/>
                </a:lnTo>
                <a:lnTo>
                  <a:pt x="243389" y="3447596"/>
                </a:lnTo>
                <a:lnTo>
                  <a:pt x="282258" y="3406888"/>
                </a:lnTo>
                <a:lnTo>
                  <a:pt x="317051" y="3373326"/>
                </a:lnTo>
                <a:lnTo>
                  <a:pt x="353355" y="3340556"/>
                </a:lnTo>
                <a:lnTo>
                  <a:pt x="391014" y="3308491"/>
                </a:lnTo>
                <a:lnTo>
                  <a:pt x="429873" y="3277044"/>
                </a:lnTo>
                <a:lnTo>
                  <a:pt x="469776" y="3246127"/>
                </a:lnTo>
                <a:lnTo>
                  <a:pt x="510568" y="3215654"/>
                </a:lnTo>
                <a:lnTo>
                  <a:pt x="552094" y="3185538"/>
                </a:lnTo>
                <a:lnTo>
                  <a:pt x="594197" y="3155692"/>
                </a:lnTo>
                <a:lnTo>
                  <a:pt x="807945" y="3007474"/>
                </a:lnTo>
                <a:lnTo>
                  <a:pt x="850253" y="2977425"/>
                </a:lnTo>
                <a:lnTo>
                  <a:pt x="892050" y="2947037"/>
                </a:lnTo>
                <a:lnTo>
                  <a:pt x="933182" y="2916224"/>
                </a:lnTo>
                <a:lnTo>
                  <a:pt x="973493" y="2884899"/>
                </a:lnTo>
                <a:lnTo>
                  <a:pt x="1012828" y="2852975"/>
                </a:lnTo>
                <a:lnTo>
                  <a:pt x="1051031" y="2820366"/>
                </a:lnTo>
                <a:lnTo>
                  <a:pt x="1087947" y="2786984"/>
                </a:lnTo>
                <a:lnTo>
                  <a:pt x="1123420" y="2752743"/>
                </a:lnTo>
                <a:lnTo>
                  <a:pt x="1157683" y="2717137"/>
                </a:lnTo>
                <a:lnTo>
                  <a:pt x="1190149" y="2680475"/>
                </a:lnTo>
                <a:lnTo>
                  <a:pt x="1220657" y="2642666"/>
                </a:lnTo>
                <a:lnTo>
                  <a:pt x="1249047" y="2603620"/>
                </a:lnTo>
                <a:lnTo>
                  <a:pt x="1275158" y="2563247"/>
                </a:lnTo>
                <a:lnTo>
                  <a:pt x="1298829" y="2521457"/>
                </a:lnTo>
                <a:lnTo>
                  <a:pt x="1319901" y="2478159"/>
                </a:lnTo>
                <a:lnTo>
                  <a:pt x="1338212" y="2433263"/>
                </a:lnTo>
                <a:lnTo>
                  <a:pt x="1353602" y="2386680"/>
                </a:lnTo>
                <a:lnTo>
                  <a:pt x="1365910" y="2338318"/>
                </a:lnTo>
                <a:lnTo>
                  <a:pt x="1374976" y="2288087"/>
                </a:lnTo>
                <a:lnTo>
                  <a:pt x="1380639" y="2235898"/>
                </a:lnTo>
                <a:lnTo>
                  <a:pt x="1382739" y="2181659"/>
                </a:lnTo>
                <a:lnTo>
                  <a:pt x="1375866" y="1625813"/>
                </a:lnTo>
                <a:lnTo>
                  <a:pt x="1367358" y="1577778"/>
                </a:lnTo>
                <a:lnTo>
                  <a:pt x="1360875" y="1529860"/>
                </a:lnTo>
                <a:lnTo>
                  <a:pt x="1356377" y="1482078"/>
                </a:lnTo>
                <a:lnTo>
                  <a:pt x="1353824" y="1434448"/>
                </a:lnTo>
                <a:lnTo>
                  <a:pt x="1353176" y="1386988"/>
                </a:lnTo>
                <a:lnTo>
                  <a:pt x="1354392" y="1339715"/>
                </a:lnTo>
                <a:lnTo>
                  <a:pt x="1357433" y="1292647"/>
                </a:lnTo>
                <a:lnTo>
                  <a:pt x="1362259" y="1245801"/>
                </a:lnTo>
                <a:lnTo>
                  <a:pt x="1368828" y="1199194"/>
                </a:lnTo>
                <a:lnTo>
                  <a:pt x="1377101" y="1152843"/>
                </a:lnTo>
                <a:lnTo>
                  <a:pt x="1387038" y="1106767"/>
                </a:lnTo>
                <a:lnTo>
                  <a:pt x="1398599" y="1060982"/>
                </a:lnTo>
                <a:lnTo>
                  <a:pt x="1411742" y="1015505"/>
                </a:lnTo>
                <a:lnTo>
                  <a:pt x="1426429" y="970355"/>
                </a:lnTo>
                <a:lnTo>
                  <a:pt x="1442619" y="925548"/>
                </a:lnTo>
                <a:lnTo>
                  <a:pt x="1460272" y="881102"/>
                </a:lnTo>
                <a:lnTo>
                  <a:pt x="1479348" y="837033"/>
                </a:lnTo>
                <a:lnTo>
                  <a:pt x="1499805" y="793361"/>
                </a:lnTo>
                <a:lnTo>
                  <a:pt x="1521606" y="750101"/>
                </a:lnTo>
                <a:lnTo>
                  <a:pt x="1544708" y="707271"/>
                </a:lnTo>
                <a:lnTo>
                  <a:pt x="1569072" y="664888"/>
                </a:lnTo>
                <a:lnTo>
                  <a:pt x="1594658" y="622971"/>
                </a:lnTo>
                <a:lnTo>
                  <a:pt x="1621425" y="581536"/>
                </a:lnTo>
                <a:lnTo>
                  <a:pt x="1649334" y="540600"/>
                </a:lnTo>
                <a:lnTo>
                  <a:pt x="1678344" y="500181"/>
                </a:lnTo>
                <a:lnTo>
                  <a:pt x="1708415" y="460296"/>
                </a:lnTo>
                <a:lnTo>
                  <a:pt x="1739507" y="420963"/>
                </a:lnTo>
                <a:lnTo>
                  <a:pt x="1771580" y="382199"/>
                </a:lnTo>
                <a:lnTo>
                  <a:pt x="1804593" y="344021"/>
                </a:lnTo>
                <a:lnTo>
                  <a:pt x="1838506" y="306447"/>
                </a:lnTo>
                <a:lnTo>
                  <a:pt x="1873280" y="269494"/>
                </a:lnTo>
                <a:lnTo>
                  <a:pt x="1908873" y="233179"/>
                </a:lnTo>
                <a:lnTo>
                  <a:pt x="1945757" y="197029"/>
                </a:lnTo>
                <a:lnTo>
                  <a:pt x="1983401" y="161571"/>
                </a:lnTo>
                <a:lnTo>
                  <a:pt x="2021762" y="126823"/>
                </a:lnTo>
                <a:lnTo>
                  <a:pt x="2060800" y="92804"/>
                </a:lnTo>
                <a:lnTo>
                  <a:pt x="2100472" y="59532"/>
                </a:lnTo>
                <a:lnTo>
                  <a:pt x="2140736" y="27024"/>
                </a:lnTo>
                <a:lnTo>
                  <a:pt x="2175502" y="0"/>
                </a:lnTo>
                <a:lnTo>
                  <a:pt x="2175502" y="418925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86205" cy="3333750"/>
          </a:xfrm>
          <a:custGeom>
            <a:avLst/>
            <a:gdLst/>
            <a:ahLst/>
            <a:cxnLst/>
            <a:rect l="l" t="t" r="r" b="b"/>
            <a:pathLst>
              <a:path w="1386205" h="3333750">
                <a:moveTo>
                  <a:pt x="0" y="3333483"/>
                </a:moveTo>
                <a:lnTo>
                  <a:pt x="0" y="0"/>
                </a:lnTo>
                <a:lnTo>
                  <a:pt x="1385706" y="0"/>
                </a:lnTo>
                <a:lnTo>
                  <a:pt x="1357628" y="34134"/>
                </a:lnTo>
                <a:lnTo>
                  <a:pt x="1324895" y="71413"/>
                </a:lnTo>
                <a:lnTo>
                  <a:pt x="1290768" y="108234"/>
                </a:lnTo>
                <a:lnTo>
                  <a:pt x="1255472" y="144681"/>
                </a:lnTo>
                <a:lnTo>
                  <a:pt x="1219235" y="180837"/>
                </a:lnTo>
                <a:lnTo>
                  <a:pt x="1182284" y="216787"/>
                </a:lnTo>
                <a:lnTo>
                  <a:pt x="1031881" y="360200"/>
                </a:lnTo>
                <a:lnTo>
                  <a:pt x="994766" y="396377"/>
                </a:lnTo>
                <a:lnTo>
                  <a:pt x="958298" y="432850"/>
                </a:lnTo>
                <a:lnTo>
                  <a:pt x="922706" y="469704"/>
                </a:lnTo>
                <a:lnTo>
                  <a:pt x="888215" y="507023"/>
                </a:lnTo>
                <a:lnTo>
                  <a:pt x="855054" y="544891"/>
                </a:lnTo>
                <a:lnTo>
                  <a:pt x="823448" y="583391"/>
                </a:lnTo>
                <a:lnTo>
                  <a:pt x="793626" y="622607"/>
                </a:lnTo>
                <a:lnTo>
                  <a:pt x="765149" y="663630"/>
                </a:lnTo>
                <a:lnTo>
                  <a:pt x="739028" y="705581"/>
                </a:lnTo>
                <a:lnTo>
                  <a:pt x="715506" y="748550"/>
                </a:lnTo>
                <a:lnTo>
                  <a:pt x="694828" y="792630"/>
                </a:lnTo>
                <a:lnTo>
                  <a:pt x="677236" y="837910"/>
                </a:lnTo>
                <a:lnTo>
                  <a:pt x="662976" y="884481"/>
                </a:lnTo>
                <a:lnTo>
                  <a:pt x="652291" y="932435"/>
                </a:lnTo>
                <a:lnTo>
                  <a:pt x="645425" y="981861"/>
                </a:lnTo>
                <a:lnTo>
                  <a:pt x="642621" y="1032851"/>
                </a:lnTo>
                <a:lnTo>
                  <a:pt x="644124" y="1085495"/>
                </a:lnTo>
                <a:lnTo>
                  <a:pt x="650178" y="1139884"/>
                </a:lnTo>
                <a:lnTo>
                  <a:pt x="729773" y="1608943"/>
                </a:lnTo>
                <a:lnTo>
                  <a:pt x="745666" y="1655759"/>
                </a:lnTo>
                <a:lnTo>
                  <a:pt x="759139" y="1702807"/>
                </a:lnTo>
                <a:lnTo>
                  <a:pt x="770246" y="1750055"/>
                </a:lnTo>
                <a:lnTo>
                  <a:pt x="779040" y="1797469"/>
                </a:lnTo>
                <a:lnTo>
                  <a:pt x="785572" y="1845015"/>
                </a:lnTo>
                <a:lnTo>
                  <a:pt x="789896" y="1892660"/>
                </a:lnTo>
                <a:lnTo>
                  <a:pt x="792065" y="1940372"/>
                </a:lnTo>
                <a:lnTo>
                  <a:pt x="792131" y="1988116"/>
                </a:lnTo>
                <a:lnTo>
                  <a:pt x="790147" y="2035860"/>
                </a:lnTo>
                <a:lnTo>
                  <a:pt x="786166" y="2083569"/>
                </a:lnTo>
                <a:lnTo>
                  <a:pt x="780239" y="2131212"/>
                </a:lnTo>
                <a:lnTo>
                  <a:pt x="772421" y="2178754"/>
                </a:lnTo>
                <a:lnTo>
                  <a:pt x="762764" y="2226162"/>
                </a:lnTo>
                <a:lnTo>
                  <a:pt x="751321" y="2273403"/>
                </a:lnTo>
                <a:lnTo>
                  <a:pt x="738143" y="2320443"/>
                </a:lnTo>
                <a:lnTo>
                  <a:pt x="723285" y="2367250"/>
                </a:lnTo>
                <a:lnTo>
                  <a:pt x="706798" y="2413790"/>
                </a:lnTo>
                <a:lnTo>
                  <a:pt x="688736" y="2460030"/>
                </a:lnTo>
                <a:lnTo>
                  <a:pt x="669151" y="2505936"/>
                </a:lnTo>
                <a:lnTo>
                  <a:pt x="648096" y="2551475"/>
                </a:lnTo>
                <a:lnTo>
                  <a:pt x="625623" y="2596613"/>
                </a:lnTo>
                <a:lnTo>
                  <a:pt x="601786" y="2641318"/>
                </a:lnTo>
                <a:lnTo>
                  <a:pt x="576637" y="2685557"/>
                </a:lnTo>
                <a:lnTo>
                  <a:pt x="550228" y="2729295"/>
                </a:lnTo>
                <a:lnTo>
                  <a:pt x="522614" y="2772500"/>
                </a:lnTo>
                <a:lnTo>
                  <a:pt x="493845" y="2815138"/>
                </a:lnTo>
                <a:lnTo>
                  <a:pt x="463975" y="2857176"/>
                </a:lnTo>
                <a:lnTo>
                  <a:pt x="433118" y="2898501"/>
                </a:lnTo>
                <a:lnTo>
                  <a:pt x="401269" y="2939162"/>
                </a:lnTo>
                <a:lnTo>
                  <a:pt x="368480" y="2979125"/>
                </a:lnTo>
                <a:lnTo>
                  <a:pt x="334805" y="3018358"/>
                </a:lnTo>
                <a:lnTo>
                  <a:pt x="300294" y="3056828"/>
                </a:lnTo>
                <a:lnTo>
                  <a:pt x="265002" y="3094501"/>
                </a:lnTo>
                <a:lnTo>
                  <a:pt x="228979" y="3131345"/>
                </a:lnTo>
                <a:lnTo>
                  <a:pt x="192280" y="3167327"/>
                </a:lnTo>
                <a:lnTo>
                  <a:pt x="154955" y="3202412"/>
                </a:lnTo>
                <a:lnTo>
                  <a:pt x="117058" y="3236569"/>
                </a:lnTo>
                <a:lnTo>
                  <a:pt x="78641" y="3269764"/>
                </a:lnTo>
                <a:lnTo>
                  <a:pt x="39757" y="3301964"/>
                </a:lnTo>
                <a:lnTo>
                  <a:pt x="0" y="3333483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4184" algn="l"/>
              </a:tabLst>
            </a:pPr>
            <a:r>
              <a:rPr spc="-215" dirty="0"/>
              <a:t>1)	</a:t>
            </a:r>
            <a:r>
              <a:rPr spc="-114" dirty="0"/>
              <a:t>St</a:t>
            </a:r>
            <a:r>
              <a:rPr spc="-120" dirty="0"/>
              <a:t>r</a:t>
            </a:r>
            <a:r>
              <a:rPr spc="-125" dirty="0"/>
              <a:t>ategic</a:t>
            </a:r>
            <a:r>
              <a:rPr spc="-204" dirty="0"/>
              <a:t> </a:t>
            </a:r>
            <a:r>
              <a:rPr spc="-130" dirty="0"/>
              <a:t>Design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86968" y="737096"/>
            <a:ext cx="6782434" cy="365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ahoma"/>
                <a:cs typeface="Tahoma"/>
              </a:rPr>
              <a:t>The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common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terms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used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in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St</a:t>
            </a:r>
            <a:r>
              <a:rPr sz="1600" spc="-15" dirty="0">
                <a:latin typeface="Tahoma"/>
                <a:cs typeface="Tahoma"/>
              </a:rPr>
              <a:t>r</a:t>
            </a:r>
            <a:r>
              <a:rPr sz="1600" dirty="0">
                <a:latin typeface="Tahoma"/>
                <a:cs typeface="Tahoma"/>
              </a:rPr>
              <a:t>ategic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Design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of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DDD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35" dirty="0">
                <a:latin typeface="Tahoma"/>
                <a:cs typeface="Tahoma"/>
              </a:rPr>
              <a:t>are:</a:t>
            </a:r>
            <a:endParaRPr sz="1600">
              <a:latin typeface="Tahoma"/>
              <a:cs typeface="Tahoma"/>
            </a:endParaRPr>
          </a:p>
          <a:p>
            <a:pPr marL="451484" indent="-351790">
              <a:lnSpc>
                <a:spcPct val="100000"/>
              </a:lnSpc>
              <a:buFont typeface="Arial MT"/>
              <a:buChar char="●"/>
              <a:tabLst>
                <a:tab pos="451484" algn="l"/>
                <a:tab pos="452120" algn="l"/>
              </a:tabLst>
            </a:pPr>
            <a:r>
              <a:rPr sz="1600" spc="60" dirty="0">
                <a:latin typeface="Tahoma"/>
                <a:cs typeface="Tahoma"/>
              </a:rPr>
              <a:t>Model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–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It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acts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core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logic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describes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aspects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of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domain.</a:t>
            </a:r>
            <a:endParaRPr sz="1600">
              <a:latin typeface="Tahoma"/>
              <a:cs typeface="Tahoma"/>
            </a:endParaRPr>
          </a:p>
          <a:p>
            <a:pPr marL="451484" marR="260350" indent="-351790">
              <a:lnSpc>
                <a:spcPct val="100000"/>
              </a:lnSpc>
              <a:buFont typeface="Arial MT"/>
              <a:buChar char="●"/>
              <a:tabLst>
                <a:tab pos="451484" algn="l"/>
                <a:tab pos="452120" algn="l"/>
              </a:tabLst>
            </a:pPr>
            <a:r>
              <a:rPr sz="1600" spc="25" dirty="0">
                <a:latin typeface="Tahoma"/>
                <a:cs typeface="Tahoma"/>
              </a:rPr>
              <a:t>Ubiquitous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Language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–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25" dirty="0">
                <a:latin typeface="Tahoma"/>
                <a:cs typeface="Tahoma"/>
              </a:rPr>
              <a:t>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common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language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using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common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verbs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nouns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35" dirty="0">
                <a:latin typeface="Tahoma"/>
                <a:cs typeface="Tahoma"/>
              </a:rPr>
              <a:t>for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classes,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methods,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services,</a:t>
            </a:r>
            <a:r>
              <a:rPr sz="1600" spc="-18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objects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while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talking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35" dirty="0">
                <a:latin typeface="Tahoma"/>
                <a:cs typeface="Tahoma"/>
              </a:rPr>
              <a:t>with 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domain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xperts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team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members.</a:t>
            </a:r>
            <a:endParaRPr sz="1600">
              <a:latin typeface="Tahoma"/>
              <a:cs typeface="Tahoma"/>
            </a:endParaRPr>
          </a:p>
          <a:p>
            <a:pPr marL="451484" marR="704850" indent="-351790">
              <a:lnSpc>
                <a:spcPct val="100000"/>
              </a:lnSpc>
              <a:buFont typeface="Arial MT"/>
              <a:buChar char="●"/>
              <a:tabLst>
                <a:tab pos="451484" algn="l"/>
                <a:tab pos="452120" algn="l"/>
              </a:tabLst>
            </a:pPr>
            <a:r>
              <a:rPr sz="1600" spc="15" dirty="0">
                <a:latin typeface="Tahoma"/>
                <a:cs typeface="Tahoma"/>
              </a:rPr>
              <a:t>Bounded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Cont</a:t>
            </a:r>
            <a:r>
              <a:rPr sz="1600" spc="-10" dirty="0">
                <a:latin typeface="Tahoma"/>
                <a:cs typeface="Tahoma"/>
              </a:rPr>
              <a:t>e</a:t>
            </a:r>
            <a:r>
              <a:rPr sz="1600" spc="35" dirty="0">
                <a:latin typeface="Tahoma"/>
                <a:cs typeface="Tahoma"/>
              </a:rPr>
              <a:t>xt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–It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description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of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boundary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acts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  </a:t>
            </a:r>
            <a:r>
              <a:rPr sz="1600" spc="20" dirty="0">
                <a:latin typeface="Tahoma"/>
                <a:cs typeface="Tahoma"/>
              </a:rPr>
              <a:t>particular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domain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model.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ahoma"/>
              <a:cs typeface="Tahoma"/>
            </a:endParaRPr>
          </a:p>
          <a:p>
            <a:pPr>
              <a:lnSpc>
                <a:spcPct val="100000"/>
              </a:lnSpc>
              <a:tabLst>
                <a:tab pos="451484" algn="l"/>
              </a:tabLst>
            </a:pPr>
            <a:r>
              <a:rPr sz="2000" b="1" spc="-215" dirty="0">
                <a:latin typeface="Tahoma"/>
                <a:cs typeface="Tahoma"/>
              </a:rPr>
              <a:t>2)	</a:t>
            </a:r>
            <a:r>
              <a:rPr sz="2000" b="1" spc="-280" dirty="0">
                <a:latin typeface="Tahoma"/>
                <a:cs typeface="Tahoma"/>
              </a:rPr>
              <a:t>T</a:t>
            </a:r>
            <a:r>
              <a:rPr sz="2000" b="1" spc="-110" dirty="0">
                <a:latin typeface="Tahoma"/>
                <a:cs typeface="Tahoma"/>
              </a:rPr>
              <a:t>actica</a:t>
            </a:r>
            <a:r>
              <a:rPr sz="2000" b="1" spc="-65" dirty="0">
                <a:latin typeface="Tahoma"/>
                <a:cs typeface="Tahoma"/>
              </a:rPr>
              <a:t>l</a:t>
            </a:r>
            <a:r>
              <a:rPr sz="2000" b="1" spc="-204" dirty="0">
                <a:latin typeface="Tahoma"/>
                <a:cs typeface="Tahoma"/>
              </a:rPr>
              <a:t> </a:t>
            </a:r>
            <a:r>
              <a:rPr sz="2000" b="1" spc="-130" dirty="0">
                <a:latin typeface="Tahoma"/>
                <a:cs typeface="Tahoma"/>
              </a:rPr>
              <a:t>Design</a:t>
            </a:r>
            <a:endParaRPr sz="2000">
              <a:latin typeface="Tahoma"/>
              <a:cs typeface="Tahoma"/>
            </a:endParaRPr>
          </a:p>
          <a:p>
            <a:pPr marL="451484" marR="5080" indent="-351790">
              <a:lnSpc>
                <a:spcPct val="100000"/>
              </a:lnSpc>
              <a:spcBef>
                <a:spcPts val="1220"/>
              </a:spcBef>
              <a:buFont typeface="Arial MT"/>
              <a:buChar char="●"/>
              <a:tabLst>
                <a:tab pos="451484" algn="l"/>
                <a:tab pos="452120" algn="l"/>
              </a:tabLst>
            </a:pPr>
            <a:r>
              <a:rPr sz="1600" spc="-10" dirty="0">
                <a:latin typeface="Tahoma"/>
                <a:cs typeface="Tahoma"/>
              </a:rPr>
              <a:t>Tactical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design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talks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about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implementation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details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80" dirty="0">
                <a:latin typeface="Tahoma"/>
                <a:cs typeface="Tahoma"/>
              </a:rPr>
              <a:t>i.e.,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modeling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domain.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It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gene</a:t>
            </a:r>
            <a:r>
              <a:rPr sz="1600" spc="-40" dirty="0">
                <a:latin typeface="Tahoma"/>
                <a:cs typeface="Tahoma"/>
              </a:rPr>
              <a:t>r</a:t>
            </a:r>
            <a:r>
              <a:rPr sz="1600" spc="20" dirty="0">
                <a:latin typeface="Tahoma"/>
                <a:cs typeface="Tahoma"/>
              </a:rPr>
              <a:t>ally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ta</a:t>
            </a:r>
            <a:r>
              <a:rPr sz="1600" spc="-25" dirty="0">
                <a:latin typeface="Tahoma"/>
                <a:cs typeface="Tahoma"/>
              </a:rPr>
              <a:t>k</a:t>
            </a:r>
            <a:r>
              <a:rPr sz="1600" spc="-15" dirty="0">
                <a:latin typeface="Tahoma"/>
                <a:cs typeface="Tahoma"/>
              </a:rPr>
              <a:t>es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care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of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components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inside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bounded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cont</a:t>
            </a:r>
            <a:r>
              <a:rPr sz="1600" spc="-35" dirty="0">
                <a:latin typeface="Tahoma"/>
                <a:cs typeface="Tahoma"/>
              </a:rPr>
              <a:t>e</a:t>
            </a:r>
            <a:r>
              <a:rPr sz="1600" spc="-25" dirty="0">
                <a:latin typeface="Tahoma"/>
                <a:cs typeface="Tahoma"/>
              </a:rPr>
              <a:t>xt.</a:t>
            </a:r>
            <a:endParaRPr sz="1600">
              <a:latin typeface="Tahoma"/>
              <a:cs typeface="Tahoma"/>
            </a:endParaRPr>
          </a:p>
          <a:p>
            <a:pPr marL="451484" marR="161925" indent="-351790">
              <a:lnSpc>
                <a:spcPct val="100000"/>
              </a:lnSpc>
              <a:buFont typeface="Arial MT"/>
              <a:buChar char="●"/>
              <a:tabLst>
                <a:tab pos="451484" algn="l"/>
                <a:tab pos="452120" algn="l"/>
              </a:tabLst>
            </a:pPr>
            <a:r>
              <a:rPr sz="1600" spc="35" dirty="0">
                <a:latin typeface="Tahoma"/>
                <a:cs typeface="Tahoma"/>
              </a:rPr>
              <a:t>Entit</a:t>
            </a:r>
            <a:r>
              <a:rPr sz="1600" spc="-90" dirty="0">
                <a:latin typeface="Tahoma"/>
                <a:cs typeface="Tahoma"/>
              </a:rPr>
              <a:t>y</a:t>
            </a:r>
            <a:r>
              <a:rPr sz="1600" spc="-150" dirty="0">
                <a:latin typeface="Tahoma"/>
                <a:cs typeface="Tahoma"/>
              </a:rPr>
              <a:t>,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20" dirty="0">
                <a:latin typeface="Arial MT"/>
                <a:cs typeface="Arial MT"/>
              </a:rPr>
              <a:t>V</a:t>
            </a:r>
            <a:r>
              <a:rPr sz="1600" spc="-5" dirty="0">
                <a:latin typeface="Arial MT"/>
                <a:cs typeface="Arial MT"/>
              </a:rPr>
              <a:t>alu</a:t>
            </a:r>
            <a:r>
              <a:rPr sz="1600" dirty="0">
                <a:latin typeface="Arial MT"/>
                <a:cs typeface="Arial MT"/>
              </a:rPr>
              <a:t>e</a:t>
            </a:r>
            <a:r>
              <a:rPr sz="1600" spc="-5" dirty="0">
                <a:latin typeface="Arial MT"/>
                <a:cs typeface="Arial MT"/>
              </a:rPr>
              <a:t> Objects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-5" dirty="0">
                <a:latin typeface="Arial MT"/>
                <a:cs typeface="Arial MT"/>
              </a:rPr>
              <a:t> Services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Aggregates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-5" dirty="0">
                <a:latin typeface="Arial MT"/>
                <a:cs typeface="Arial MT"/>
              </a:rPr>
              <a:t> Factorie</a:t>
            </a:r>
            <a:r>
              <a:rPr sz="1600" dirty="0">
                <a:latin typeface="Arial MT"/>
                <a:cs typeface="Arial MT"/>
              </a:rPr>
              <a:t>s</a:t>
            </a:r>
            <a:r>
              <a:rPr sz="1600" spc="-5" dirty="0">
                <a:latin typeface="Arial MT"/>
                <a:cs typeface="Arial MT"/>
              </a:rPr>
              <a:t> and  Repositories tools are high-level </a:t>
            </a:r>
            <a:r>
              <a:rPr sz="1600" dirty="0">
                <a:latin typeface="Arial MT"/>
                <a:cs typeface="Arial MT"/>
              </a:rPr>
              <a:t>concepts </a:t>
            </a:r>
            <a:r>
              <a:rPr sz="1600" spc="-5" dirty="0">
                <a:latin typeface="Arial MT"/>
                <a:cs typeface="Arial MT"/>
              </a:rPr>
              <a:t>that </a:t>
            </a:r>
            <a:r>
              <a:rPr sz="1600" dirty="0">
                <a:latin typeface="Arial MT"/>
                <a:cs typeface="Arial MT"/>
              </a:rPr>
              <a:t>can </a:t>
            </a:r>
            <a:r>
              <a:rPr sz="1600" spc="-5" dirty="0">
                <a:latin typeface="Arial MT"/>
                <a:cs typeface="Arial MT"/>
              </a:rPr>
              <a:t>be used to </a:t>
            </a:r>
            <a:r>
              <a:rPr sz="1600" dirty="0">
                <a:latin typeface="Arial MT"/>
                <a:cs typeface="Arial MT"/>
              </a:rPr>
              <a:t>create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modify</a:t>
            </a:r>
            <a:r>
              <a:rPr sz="1600" spc="-5" dirty="0">
                <a:latin typeface="Arial MT"/>
                <a:cs typeface="Arial MT"/>
              </a:rPr>
              <a:t> domain </a:t>
            </a:r>
            <a:r>
              <a:rPr sz="1600" dirty="0">
                <a:latin typeface="Arial MT"/>
                <a:cs typeface="Arial MT"/>
              </a:rPr>
              <a:t>models.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8661" y="3064591"/>
            <a:ext cx="3635375" cy="2078989"/>
          </a:xfrm>
          <a:custGeom>
            <a:avLst/>
            <a:gdLst/>
            <a:ahLst/>
            <a:cxnLst/>
            <a:rect l="l" t="t" r="r" b="b"/>
            <a:pathLst>
              <a:path w="3635375" h="2078989">
                <a:moveTo>
                  <a:pt x="3635338" y="915344"/>
                </a:moveTo>
                <a:lnTo>
                  <a:pt x="2450049" y="915344"/>
                </a:lnTo>
                <a:lnTo>
                  <a:pt x="2493798" y="914476"/>
                </a:lnTo>
                <a:lnTo>
                  <a:pt x="2537041" y="912076"/>
                </a:lnTo>
                <a:lnTo>
                  <a:pt x="2579717" y="907973"/>
                </a:lnTo>
                <a:lnTo>
                  <a:pt x="2621763" y="901993"/>
                </a:lnTo>
                <a:lnTo>
                  <a:pt x="2663118" y="893964"/>
                </a:lnTo>
                <a:lnTo>
                  <a:pt x="2703719" y="883714"/>
                </a:lnTo>
                <a:lnTo>
                  <a:pt x="2743505" y="871069"/>
                </a:lnTo>
                <a:lnTo>
                  <a:pt x="2782412" y="855857"/>
                </a:lnTo>
                <a:lnTo>
                  <a:pt x="2820380" y="837906"/>
                </a:lnTo>
                <a:lnTo>
                  <a:pt x="2857346" y="817042"/>
                </a:lnTo>
                <a:lnTo>
                  <a:pt x="2893248" y="793094"/>
                </a:lnTo>
                <a:lnTo>
                  <a:pt x="2928023" y="765888"/>
                </a:lnTo>
                <a:lnTo>
                  <a:pt x="2961610" y="735253"/>
                </a:lnTo>
                <a:lnTo>
                  <a:pt x="2993946" y="701014"/>
                </a:lnTo>
                <a:lnTo>
                  <a:pt x="3286516" y="355548"/>
                </a:lnTo>
                <a:lnTo>
                  <a:pt x="3310663" y="315688"/>
                </a:lnTo>
                <a:lnTo>
                  <a:pt x="3336432" y="277421"/>
                </a:lnTo>
                <a:lnTo>
                  <a:pt x="3363770" y="240731"/>
                </a:lnTo>
                <a:lnTo>
                  <a:pt x="3392621" y="205598"/>
                </a:lnTo>
                <a:lnTo>
                  <a:pt x="3422929" y="172006"/>
                </a:lnTo>
                <a:lnTo>
                  <a:pt x="3454639" y="139938"/>
                </a:lnTo>
                <a:lnTo>
                  <a:pt x="3487697" y="109374"/>
                </a:lnTo>
                <a:lnTo>
                  <a:pt x="3522046" y="80299"/>
                </a:lnTo>
                <a:lnTo>
                  <a:pt x="3557632" y="52693"/>
                </a:lnTo>
                <a:lnTo>
                  <a:pt x="3594399" y="26539"/>
                </a:lnTo>
                <a:lnTo>
                  <a:pt x="3632293" y="1821"/>
                </a:lnTo>
                <a:lnTo>
                  <a:pt x="3635338" y="0"/>
                </a:lnTo>
                <a:lnTo>
                  <a:pt x="3635338" y="915344"/>
                </a:lnTo>
                <a:close/>
              </a:path>
              <a:path w="3635375" h="2078989">
                <a:moveTo>
                  <a:pt x="3635338" y="2078908"/>
                </a:moveTo>
                <a:lnTo>
                  <a:pt x="0" y="2078908"/>
                </a:lnTo>
                <a:lnTo>
                  <a:pt x="37466" y="2061416"/>
                </a:lnTo>
                <a:lnTo>
                  <a:pt x="82389" y="2043902"/>
                </a:lnTo>
                <a:lnTo>
                  <a:pt x="128092" y="2028824"/>
                </a:lnTo>
                <a:lnTo>
                  <a:pt x="174390" y="2015612"/>
                </a:lnTo>
                <a:lnTo>
                  <a:pt x="221098" y="2003694"/>
                </a:lnTo>
                <a:lnTo>
                  <a:pt x="361835" y="1969989"/>
                </a:lnTo>
                <a:lnTo>
                  <a:pt x="408335" y="1957532"/>
                </a:lnTo>
                <a:lnTo>
                  <a:pt x="454320" y="1943512"/>
                </a:lnTo>
                <a:lnTo>
                  <a:pt x="499606" y="1927357"/>
                </a:lnTo>
                <a:lnTo>
                  <a:pt x="544008" y="1908496"/>
                </a:lnTo>
                <a:lnTo>
                  <a:pt x="592065" y="1883134"/>
                </a:lnTo>
                <a:lnTo>
                  <a:pt x="635478" y="1854243"/>
                </a:lnTo>
                <a:lnTo>
                  <a:pt x="674702" y="1822099"/>
                </a:lnTo>
                <a:lnTo>
                  <a:pt x="710194" y="1786981"/>
                </a:lnTo>
                <a:lnTo>
                  <a:pt x="742407" y="1749165"/>
                </a:lnTo>
                <a:lnTo>
                  <a:pt x="771797" y="1708929"/>
                </a:lnTo>
                <a:lnTo>
                  <a:pt x="798821" y="1666551"/>
                </a:lnTo>
                <a:lnTo>
                  <a:pt x="823932" y="1622306"/>
                </a:lnTo>
                <a:lnTo>
                  <a:pt x="847587" y="1576474"/>
                </a:lnTo>
                <a:lnTo>
                  <a:pt x="870240" y="1529330"/>
                </a:lnTo>
                <a:lnTo>
                  <a:pt x="892347" y="1481153"/>
                </a:lnTo>
                <a:lnTo>
                  <a:pt x="912669" y="1438638"/>
                </a:lnTo>
                <a:lnTo>
                  <a:pt x="935533" y="1395713"/>
                </a:lnTo>
                <a:lnTo>
                  <a:pt x="960804" y="1352660"/>
                </a:lnTo>
                <a:lnTo>
                  <a:pt x="988349" y="1309762"/>
                </a:lnTo>
                <a:lnTo>
                  <a:pt x="1018032" y="1267300"/>
                </a:lnTo>
                <a:lnTo>
                  <a:pt x="1049720" y="1225557"/>
                </a:lnTo>
                <a:lnTo>
                  <a:pt x="1083277" y="1184814"/>
                </a:lnTo>
                <a:lnTo>
                  <a:pt x="1118570" y="1145355"/>
                </a:lnTo>
                <a:lnTo>
                  <a:pt x="1155464" y="1107460"/>
                </a:lnTo>
                <a:lnTo>
                  <a:pt x="1193823" y="1071412"/>
                </a:lnTo>
                <a:lnTo>
                  <a:pt x="1233515" y="1037493"/>
                </a:lnTo>
                <a:lnTo>
                  <a:pt x="1274404" y="1005986"/>
                </a:lnTo>
                <a:lnTo>
                  <a:pt x="1316357" y="977172"/>
                </a:lnTo>
                <a:lnTo>
                  <a:pt x="1359237" y="951334"/>
                </a:lnTo>
                <a:lnTo>
                  <a:pt x="1402912" y="928753"/>
                </a:lnTo>
                <a:lnTo>
                  <a:pt x="1447246" y="909712"/>
                </a:lnTo>
                <a:lnTo>
                  <a:pt x="1485473" y="896420"/>
                </a:lnTo>
                <a:lnTo>
                  <a:pt x="1524623" y="885567"/>
                </a:lnTo>
                <a:lnTo>
                  <a:pt x="1564634" y="876981"/>
                </a:lnTo>
                <a:lnTo>
                  <a:pt x="1605444" y="870487"/>
                </a:lnTo>
                <a:lnTo>
                  <a:pt x="1646992" y="865915"/>
                </a:lnTo>
                <a:lnTo>
                  <a:pt x="1689213" y="863092"/>
                </a:lnTo>
                <a:lnTo>
                  <a:pt x="1732048" y="861844"/>
                </a:lnTo>
                <a:lnTo>
                  <a:pt x="1775433" y="862000"/>
                </a:lnTo>
                <a:lnTo>
                  <a:pt x="1819307" y="863386"/>
                </a:lnTo>
                <a:lnTo>
                  <a:pt x="1863607" y="865830"/>
                </a:lnTo>
                <a:lnTo>
                  <a:pt x="1908271" y="869160"/>
                </a:lnTo>
                <a:lnTo>
                  <a:pt x="1953237" y="873202"/>
                </a:lnTo>
                <a:lnTo>
                  <a:pt x="2225904" y="902759"/>
                </a:lnTo>
                <a:lnTo>
                  <a:pt x="2271246" y="906957"/>
                </a:lnTo>
                <a:lnTo>
                  <a:pt x="2316394" y="910488"/>
                </a:lnTo>
                <a:lnTo>
                  <a:pt x="2361286" y="913177"/>
                </a:lnTo>
                <a:lnTo>
                  <a:pt x="2405858" y="914854"/>
                </a:lnTo>
                <a:lnTo>
                  <a:pt x="2450049" y="915344"/>
                </a:lnTo>
                <a:lnTo>
                  <a:pt x="3635338" y="915344"/>
                </a:lnTo>
                <a:lnTo>
                  <a:pt x="3635338" y="207890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6820534" cy="1624330"/>
            <a:chOff x="0" y="0"/>
            <a:chExt cx="6820534" cy="162433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157605" cy="1624330"/>
            </a:xfrm>
            <a:custGeom>
              <a:avLst/>
              <a:gdLst/>
              <a:ahLst/>
              <a:cxnLst/>
              <a:rect l="l" t="t" r="r" b="b"/>
              <a:pathLst>
                <a:path w="1157605" h="1624330">
                  <a:moveTo>
                    <a:pt x="0" y="1624076"/>
                  </a:moveTo>
                  <a:lnTo>
                    <a:pt x="0" y="0"/>
                  </a:lnTo>
                  <a:lnTo>
                    <a:pt x="1157579" y="0"/>
                  </a:lnTo>
                  <a:lnTo>
                    <a:pt x="1126183" y="41437"/>
                  </a:lnTo>
                  <a:lnTo>
                    <a:pt x="1096513" y="78042"/>
                  </a:lnTo>
                  <a:lnTo>
                    <a:pt x="1065763" y="114112"/>
                  </a:lnTo>
                  <a:lnTo>
                    <a:pt x="1034090" y="149778"/>
                  </a:lnTo>
                  <a:lnTo>
                    <a:pt x="1001652" y="185167"/>
                  </a:lnTo>
                  <a:lnTo>
                    <a:pt x="968605" y="220408"/>
                  </a:lnTo>
                  <a:lnTo>
                    <a:pt x="867386" y="326535"/>
                  </a:lnTo>
                  <a:lnTo>
                    <a:pt x="833477" y="362474"/>
                  </a:lnTo>
                  <a:lnTo>
                    <a:pt x="799746" y="398909"/>
                  </a:lnTo>
                  <a:lnTo>
                    <a:pt x="766349" y="435969"/>
                  </a:lnTo>
                  <a:lnTo>
                    <a:pt x="733443" y="473783"/>
                  </a:lnTo>
                  <a:lnTo>
                    <a:pt x="701186" y="512480"/>
                  </a:lnTo>
                  <a:lnTo>
                    <a:pt x="671132" y="552004"/>
                  </a:lnTo>
                  <a:lnTo>
                    <a:pt x="643905" y="592673"/>
                  </a:lnTo>
                  <a:lnTo>
                    <a:pt x="619224" y="634366"/>
                  </a:lnTo>
                  <a:lnTo>
                    <a:pt x="596805" y="676964"/>
                  </a:lnTo>
                  <a:lnTo>
                    <a:pt x="576369" y="720348"/>
                  </a:lnTo>
                  <a:lnTo>
                    <a:pt x="557633" y="764398"/>
                  </a:lnTo>
                  <a:lnTo>
                    <a:pt x="540315" y="808994"/>
                  </a:lnTo>
                  <a:lnTo>
                    <a:pt x="524135" y="854018"/>
                  </a:lnTo>
                  <a:lnTo>
                    <a:pt x="508811" y="899349"/>
                  </a:lnTo>
                  <a:lnTo>
                    <a:pt x="494061" y="944868"/>
                  </a:lnTo>
                  <a:lnTo>
                    <a:pt x="465158" y="1035993"/>
                  </a:lnTo>
                  <a:lnTo>
                    <a:pt x="450442" y="1081359"/>
                  </a:lnTo>
                  <a:lnTo>
                    <a:pt x="435174" y="1126435"/>
                  </a:lnTo>
                  <a:lnTo>
                    <a:pt x="419072" y="1171102"/>
                  </a:lnTo>
                  <a:lnTo>
                    <a:pt x="401856" y="1215240"/>
                  </a:lnTo>
                  <a:lnTo>
                    <a:pt x="383242" y="1258729"/>
                  </a:lnTo>
                  <a:lnTo>
                    <a:pt x="362951" y="1301450"/>
                  </a:lnTo>
                  <a:lnTo>
                    <a:pt x="340700" y="1343284"/>
                  </a:lnTo>
                  <a:lnTo>
                    <a:pt x="316209" y="1384110"/>
                  </a:lnTo>
                  <a:lnTo>
                    <a:pt x="289194" y="1423810"/>
                  </a:lnTo>
                  <a:lnTo>
                    <a:pt x="262960" y="1457713"/>
                  </a:lnTo>
                  <a:lnTo>
                    <a:pt x="236082" y="1488311"/>
                  </a:lnTo>
                  <a:lnTo>
                    <a:pt x="208588" y="1515686"/>
                  </a:lnTo>
                  <a:lnTo>
                    <a:pt x="151853" y="1561095"/>
                  </a:lnTo>
                  <a:lnTo>
                    <a:pt x="92962" y="1594590"/>
                  </a:lnTo>
                  <a:lnTo>
                    <a:pt x="32126" y="1616826"/>
                  </a:lnTo>
                  <a:lnTo>
                    <a:pt x="1043" y="1623926"/>
                  </a:lnTo>
                  <a:lnTo>
                    <a:pt x="0" y="1624076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2675" y="1175450"/>
              <a:ext cx="5708015" cy="236220"/>
            </a:xfrm>
            <a:custGeom>
              <a:avLst/>
              <a:gdLst/>
              <a:ahLst/>
              <a:cxnLst/>
              <a:rect l="l" t="t" r="r" b="b"/>
              <a:pathLst>
                <a:path w="5708015" h="236219">
                  <a:moveTo>
                    <a:pt x="5707749" y="236219"/>
                  </a:moveTo>
                  <a:lnTo>
                    <a:pt x="0" y="236219"/>
                  </a:lnTo>
                  <a:lnTo>
                    <a:pt x="0" y="0"/>
                  </a:lnTo>
                  <a:lnTo>
                    <a:pt x="5707749" y="0"/>
                  </a:lnTo>
                  <a:lnTo>
                    <a:pt x="5707749" y="236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89058" y="374825"/>
            <a:ext cx="2798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i="1" spc="555" dirty="0">
                <a:latin typeface="Arial"/>
                <a:cs typeface="Arial"/>
              </a:rPr>
              <a:t>ORM</a:t>
            </a:r>
            <a:r>
              <a:rPr sz="2800" b="0" i="1" spc="-80" dirty="0">
                <a:latin typeface="Arial"/>
                <a:cs typeface="Arial"/>
              </a:rPr>
              <a:t> </a:t>
            </a:r>
            <a:r>
              <a:rPr sz="2800" b="0" i="1" spc="170" dirty="0">
                <a:latin typeface="Arial"/>
                <a:cs typeface="Arial"/>
              </a:rPr>
              <a:t>VS</a:t>
            </a:r>
            <a:r>
              <a:rPr sz="2800" b="0" i="1" spc="-80" dirty="0">
                <a:latin typeface="Arial"/>
                <a:cs typeface="Arial"/>
              </a:rPr>
              <a:t> </a:t>
            </a:r>
            <a:r>
              <a:rPr sz="2800" b="0" i="1" spc="509" dirty="0">
                <a:latin typeface="Arial"/>
                <a:cs typeface="Arial"/>
              </a:rPr>
              <a:t>ODM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6899" y="4002469"/>
            <a:ext cx="4939665" cy="259079"/>
          </a:xfrm>
          <a:custGeom>
            <a:avLst/>
            <a:gdLst/>
            <a:ahLst/>
            <a:cxnLst/>
            <a:rect l="l" t="t" r="r" b="b"/>
            <a:pathLst>
              <a:path w="4939665" h="259079">
                <a:moveTo>
                  <a:pt x="4939231" y="259080"/>
                </a:moveTo>
                <a:lnTo>
                  <a:pt x="0" y="259080"/>
                </a:lnTo>
                <a:lnTo>
                  <a:pt x="0" y="0"/>
                </a:lnTo>
                <a:lnTo>
                  <a:pt x="4939231" y="0"/>
                </a:lnTo>
                <a:lnTo>
                  <a:pt x="4939231" y="2590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4199" y="1154876"/>
            <a:ext cx="6157595" cy="311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 marR="251460" indent="-428625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1550" dirty="0">
                <a:solidFill>
                  <a:srgbClr val="171717"/>
                </a:solidFill>
                <a:latin typeface="MS PGothic"/>
                <a:cs typeface="MS PGothic"/>
              </a:rPr>
              <a:t>❏	</a:t>
            </a:r>
            <a:r>
              <a:rPr sz="1550" spc="-10" dirty="0">
                <a:solidFill>
                  <a:srgbClr val="171717"/>
                </a:solidFill>
                <a:latin typeface="Roboto"/>
                <a:cs typeface="Roboto"/>
              </a:rPr>
              <a:t>ORM</a:t>
            </a:r>
            <a:r>
              <a:rPr sz="155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15" dirty="0">
                <a:solidFill>
                  <a:srgbClr val="171717"/>
                </a:solidFill>
                <a:latin typeface="Roboto"/>
                <a:cs typeface="Roboto"/>
              </a:rPr>
              <a:t>or</a:t>
            </a:r>
            <a:r>
              <a:rPr sz="155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35" dirty="0">
                <a:solidFill>
                  <a:srgbClr val="171717"/>
                </a:solidFill>
                <a:latin typeface="Roboto"/>
                <a:cs typeface="Roboto"/>
              </a:rPr>
              <a:t>Object-Relational</a:t>
            </a:r>
            <a:r>
              <a:rPr sz="155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10" dirty="0">
                <a:solidFill>
                  <a:srgbClr val="171717"/>
                </a:solidFill>
                <a:latin typeface="Roboto"/>
                <a:cs typeface="Roboto"/>
              </a:rPr>
              <a:t>Mapper</a:t>
            </a:r>
            <a:r>
              <a:rPr sz="155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15" dirty="0">
                <a:solidFill>
                  <a:srgbClr val="171717"/>
                </a:solidFill>
                <a:latin typeface="Roboto"/>
                <a:cs typeface="Roboto"/>
              </a:rPr>
              <a:t>maps</a:t>
            </a:r>
            <a:r>
              <a:rPr sz="155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15" dirty="0">
                <a:solidFill>
                  <a:srgbClr val="171717"/>
                </a:solidFill>
                <a:latin typeface="Roboto"/>
                <a:cs typeface="Roboto"/>
              </a:rPr>
              <a:t>objects</a:t>
            </a:r>
            <a:r>
              <a:rPr sz="155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15" dirty="0">
                <a:solidFill>
                  <a:srgbClr val="171717"/>
                </a:solidFill>
                <a:latin typeface="Roboto"/>
                <a:cs typeface="Roboto"/>
              </a:rPr>
              <a:t>to</a:t>
            </a:r>
            <a:r>
              <a:rPr sz="155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15" dirty="0">
                <a:solidFill>
                  <a:srgbClr val="171717"/>
                </a:solidFill>
                <a:latin typeface="Roboto"/>
                <a:cs typeface="Roboto"/>
              </a:rPr>
              <a:t>records</a:t>
            </a:r>
            <a:r>
              <a:rPr sz="155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30" dirty="0">
                <a:solidFill>
                  <a:srgbClr val="171717"/>
                </a:solidFill>
                <a:latin typeface="Roboto"/>
                <a:cs typeface="Roboto"/>
              </a:rPr>
              <a:t>in </a:t>
            </a:r>
            <a:r>
              <a:rPr sz="1550" spc="-2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20" dirty="0">
                <a:solidFill>
                  <a:srgbClr val="171717"/>
                </a:solidFill>
                <a:latin typeface="Roboto"/>
                <a:cs typeface="Roboto"/>
              </a:rPr>
              <a:t>relational</a:t>
            </a:r>
            <a:r>
              <a:rPr sz="155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15" dirty="0">
                <a:solidFill>
                  <a:srgbClr val="171717"/>
                </a:solidFill>
                <a:latin typeface="Roboto"/>
                <a:cs typeface="Roboto"/>
              </a:rPr>
              <a:t>database</a:t>
            </a:r>
            <a:r>
              <a:rPr sz="155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15" dirty="0">
                <a:solidFill>
                  <a:srgbClr val="171717"/>
                </a:solidFill>
                <a:latin typeface="Roboto"/>
                <a:cs typeface="Roboto"/>
              </a:rPr>
              <a:t>tables.</a:t>
            </a:r>
            <a:r>
              <a:rPr sz="1550" spc="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15" dirty="0">
                <a:solidFill>
                  <a:srgbClr val="171717"/>
                </a:solidFill>
                <a:latin typeface="Roboto"/>
                <a:cs typeface="Roboto"/>
              </a:rPr>
              <a:t>Oracle,</a:t>
            </a:r>
            <a:r>
              <a:rPr sz="155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25" dirty="0">
                <a:solidFill>
                  <a:srgbClr val="171717"/>
                </a:solidFill>
                <a:latin typeface="Roboto"/>
                <a:cs typeface="Roboto"/>
              </a:rPr>
              <a:t>MySQL,</a:t>
            </a:r>
            <a:r>
              <a:rPr sz="1550" spc="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20" dirty="0">
                <a:solidFill>
                  <a:srgbClr val="171717"/>
                </a:solidFill>
                <a:latin typeface="Roboto"/>
                <a:cs typeface="Roboto"/>
              </a:rPr>
              <a:t>and</a:t>
            </a:r>
            <a:r>
              <a:rPr sz="155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20" dirty="0">
                <a:solidFill>
                  <a:srgbClr val="171717"/>
                </a:solidFill>
                <a:latin typeface="Roboto"/>
                <a:cs typeface="Roboto"/>
              </a:rPr>
              <a:t>PostgreSQL</a:t>
            </a:r>
            <a:r>
              <a:rPr sz="1550" spc="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15" dirty="0">
                <a:solidFill>
                  <a:srgbClr val="171717"/>
                </a:solidFill>
                <a:latin typeface="Roboto"/>
                <a:cs typeface="Roboto"/>
              </a:rPr>
              <a:t>are </a:t>
            </a:r>
            <a:r>
              <a:rPr sz="1550" spc="-37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45" dirty="0">
                <a:solidFill>
                  <a:srgbClr val="171717"/>
                </a:solidFill>
                <a:latin typeface="Roboto"/>
                <a:cs typeface="Roboto"/>
              </a:rPr>
              <a:t>well-known</a:t>
            </a:r>
            <a:r>
              <a:rPr sz="155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20" dirty="0">
                <a:solidFill>
                  <a:srgbClr val="171717"/>
                </a:solidFill>
                <a:latin typeface="Roboto"/>
                <a:cs typeface="Roboto"/>
              </a:rPr>
              <a:t>relational</a:t>
            </a:r>
            <a:r>
              <a:rPr sz="155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50" spc="-15" dirty="0">
                <a:solidFill>
                  <a:srgbClr val="171717"/>
                </a:solidFill>
                <a:latin typeface="Roboto"/>
                <a:cs typeface="Roboto"/>
              </a:rPr>
              <a:t>databases</a:t>
            </a:r>
            <a:r>
              <a:rPr sz="1550" spc="-10" dirty="0">
                <a:solidFill>
                  <a:srgbClr val="171717"/>
                </a:solidFill>
                <a:latin typeface="Roboto"/>
                <a:cs typeface="Roboto"/>
              </a:rPr>
              <a:t> examples.</a:t>
            </a:r>
            <a:endParaRPr sz="15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550">
              <a:latin typeface="Roboto"/>
              <a:cs typeface="Roboto"/>
            </a:endParaRPr>
          </a:p>
          <a:p>
            <a:pPr marL="456565" marR="22225" indent="-419100">
              <a:lnSpc>
                <a:spcPct val="100000"/>
              </a:lnSpc>
              <a:tabLst>
                <a:tab pos="456565" algn="l"/>
              </a:tabLst>
            </a:pPr>
            <a:r>
              <a:rPr sz="1500" dirty="0">
                <a:solidFill>
                  <a:srgbClr val="171717"/>
                </a:solidFill>
                <a:latin typeface="MS PGothic"/>
                <a:cs typeface="MS PGothic"/>
              </a:rPr>
              <a:t>❏	</a:t>
            </a:r>
            <a:r>
              <a:rPr sz="1500" spc="-10" dirty="0">
                <a:solidFill>
                  <a:srgbClr val="171717"/>
                </a:solidFill>
                <a:latin typeface="Roboto"/>
                <a:cs typeface="Roboto"/>
              </a:rPr>
              <a:t>ODM</a:t>
            </a:r>
            <a:r>
              <a:rPr sz="150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171717"/>
                </a:solidFill>
                <a:latin typeface="Roboto"/>
                <a:cs typeface="Roboto"/>
              </a:rPr>
              <a:t>or</a:t>
            </a:r>
            <a:r>
              <a:rPr sz="150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35" dirty="0">
                <a:solidFill>
                  <a:srgbClr val="171717"/>
                </a:solidFill>
                <a:latin typeface="Roboto"/>
                <a:cs typeface="Roboto"/>
              </a:rPr>
              <a:t>Object-Document</a:t>
            </a:r>
            <a:r>
              <a:rPr sz="150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171717"/>
                </a:solidFill>
                <a:latin typeface="Roboto"/>
                <a:cs typeface="Roboto"/>
              </a:rPr>
              <a:t>Mapper</a:t>
            </a:r>
            <a:r>
              <a:rPr sz="150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5" dirty="0">
                <a:solidFill>
                  <a:srgbClr val="171717"/>
                </a:solidFill>
                <a:latin typeface="Roboto"/>
                <a:cs typeface="Roboto"/>
              </a:rPr>
              <a:t>does </a:t>
            </a:r>
            <a:r>
              <a:rPr sz="1500" spc="-15" dirty="0">
                <a:solidFill>
                  <a:srgbClr val="171717"/>
                </a:solidFill>
                <a:latin typeface="Roboto"/>
                <a:cs typeface="Roboto"/>
              </a:rPr>
              <a:t>the</a:t>
            </a:r>
            <a:r>
              <a:rPr sz="150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171717"/>
                </a:solidFill>
                <a:latin typeface="Roboto"/>
                <a:cs typeface="Roboto"/>
              </a:rPr>
              <a:t>same</a:t>
            </a:r>
            <a:r>
              <a:rPr sz="1500" dirty="0">
                <a:solidFill>
                  <a:srgbClr val="171717"/>
                </a:solidFill>
                <a:latin typeface="Roboto"/>
                <a:cs typeface="Roboto"/>
              </a:rPr>
              <a:t> for </a:t>
            </a:r>
            <a:r>
              <a:rPr sz="1500" spc="-35" dirty="0">
                <a:solidFill>
                  <a:srgbClr val="171717"/>
                </a:solidFill>
                <a:latin typeface="Roboto"/>
                <a:cs typeface="Roboto"/>
              </a:rPr>
              <a:t>non-relational, </a:t>
            </a:r>
            <a:r>
              <a:rPr sz="1500" spc="-36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30" dirty="0">
                <a:solidFill>
                  <a:srgbClr val="171717"/>
                </a:solidFill>
                <a:latin typeface="Roboto"/>
                <a:cs typeface="Roboto"/>
              </a:rPr>
              <a:t>document-based</a:t>
            </a:r>
            <a:r>
              <a:rPr sz="1500" spc="-1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171717"/>
                </a:solidFill>
                <a:latin typeface="Roboto"/>
                <a:cs typeface="Roboto"/>
              </a:rPr>
              <a:t>databases</a:t>
            </a:r>
            <a:r>
              <a:rPr sz="1500" spc="-1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171717"/>
                </a:solidFill>
                <a:latin typeface="Roboto"/>
                <a:cs typeface="Roboto"/>
              </a:rPr>
              <a:t>like</a:t>
            </a:r>
            <a:r>
              <a:rPr sz="150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20" dirty="0">
                <a:solidFill>
                  <a:srgbClr val="171717"/>
                </a:solidFill>
                <a:latin typeface="Roboto"/>
                <a:cs typeface="Roboto"/>
              </a:rPr>
              <a:t>MongoDB</a:t>
            </a:r>
            <a:r>
              <a:rPr sz="150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265" dirty="0">
                <a:solidFill>
                  <a:srgbClr val="171717"/>
                </a:solidFill>
                <a:latin typeface="Roboto"/>
                <a:cs typeface="Roboto"/>
              </a:rPr>
              <a:t>-</a:t>
            </a:r>
            <a:r>
              <a:rPr sz="1500" spc="-21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20" dirty="0">
                <a:solidFill>
                  <a:srgbClr val="171717"/>
                </a:solidFill>
                <a:latin typeface="Roboto"/>
                <a:cs typeface="Roboto"/>
              </a:rPr>
              <a:t>it</a:t>
            </a:r>
            <a:r>
              <a:rPr sz="150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171717"/>
                </a:solidFill>
                <a:latin typeface="Roboto"/>
                <a:cs typeface="Roboto"/>
              </a:rPr>
              <a:t>maps</a:t>
            </a:r>
            <a:r>
              <a:rPr sz="150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171717"/>
                </a:solidFill>
                <a:latin typeface="Roboto"/>
                <a:cs typeface="Roboto"/>
              </a:rPr>
              <a:t>objects</a:t>
            </a:r>
            <a:r>
              <a:rPr sz="150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171717"/>
                </a:solidFill>
                <a:latin typeface="Roboto"/>
                <a:cs typeface="Roboto"/>
              </a:rPr>
              <a:t>to </a:t>
            </a:r>
            <a:r>
              <a:rPr sz="1500" spc="-1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500" spc="-15" dirty="0">
                <a:solidFill>
                  <a:srgbClr val="171717"/>
                </a:solidFill>
                <a:latin typeface="Roboto"/>
                <a:cs typeface="Roboto"/>
              </a:rPr>
              <a:t>documents.</a:t>
            </a:r>
            <a:endParaRPr sz="15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Roboto"/>
              <a:cs typeface="Roboto"/>
            </a:endParaRPr>
          </a:p>
          <a:p>
            <a:pPr marL="456565" marR="5080" indent="-428625" algn="just">
              <a:lnSpc>
                <a:spcPct val="100000"/>
              </a:lnSpc>
            </a:pPr>
            <a:r>
              <a:rPr sz="1550" dirty="0">
                <a:solidFill>
                  <a:srgbClr val="434343"/>
                </a:solidFill>
                <a:latin typeface="MS PGothic"/>
                <a:cs typeface="MS PGothic"/>
              </a:rPr>
              <a:t>❏</a:t>
            </a:r>
            <a:r>
              <a:rPr sz="1550" spc="5" dirty="0">
                <a:solidFill>
                  <a:srgbClr val="434343"/>
                </a:solidFill>
                <a:latin typeface="MS PGothic"/>
                <a:cs typeface="MS PGothic"/>
              </a:rPr>
              <a:t> </a:t>
            </a:r>
            <a:r>
              <a:rPr sz="1600" spc="-5" dirty="0">
                <a:solidFill>
                  <a:srgbClr val="434343"/>
                </a:solidFill>
                <a:latin typeface="Arial MT"/>
                <a:cs typeface="Arial MT"/>
              </a:rPr>
              <a:t>The </a:t>
            </a:r>
            <a:r>
              <a:rPr sz="1600" dirty="0">
                <a:solidFill>
                  <a:srgbClr val="434343"/>
                </a:solidFill>
                <a:latin typeface="Arial MT"/>
                <a:cs typeface="Arial MT"/>
              </a:rPr>
              <a:t>main </a:t>
            </a:r>
            <a:r>
              <a:rPr sz="1600" spc="-10" dirty="0">
                <a:solidFill>
                  <a:srgbClr val="434343"/>
                </a:solidFill>
                <a:latin typeface="Arial MT"/>
                <a:cs typeface="Arial MT"/>
              </a:rPr>
              <a:t>difference </a:t>
            </a:r>
            <a:r>
              <a:rPr sz="1600" spc="-5" dirty="0">
                <a:solidFill>
                  <a:srgbClr val="434343"/>
                </a:solidFill>
                <a:latin typeface="Arial MT"/>
                <a:cs typeface="Arial MT"/>
              </a:rPr>
              <a:t>between ORM and ODM is that ORM is for </a:t>
            </a:r>
            <a:r>
              <a:rPr sz="1600" dirty="0">
                <a:solidFill>
                  <a:srgbClr val="434343"/>
                </a:solidFill>
                <a:latin typeface="Arial MT"/>
                <a:cs typeface="Arial MT"/>
              </a:rPr>
              <a:t> MySQL </a:t>
            </a:r>
            <a:r>
              <a:rPr sz="1600" spc="-5" dirty="0">
                <a:solidFill>
                  <a:srgbClr val="434343"/>
                </a:solidFill>
                <a:latin typeface="Arial MT"/>
                <a:cs typeface="Arial MT"/>
              </a:rPr>
              <a:t>databases, while ODM does the </a:t>
            </a:r>
            <a:r>
              <a:rPr sz="1600" dirty="0">
                <a:solidFill>
                  <a:srgbClr val="434343"/>
                </a:solidFill>
                <a:latin typeface="Arial MT"/>
                <a:cs typeface="Arial MT"/>
              </a:rPr>
              <a:t>mapping </a:t>
            </a:r>
            <a:r>
              <a:rPr sz="1600" spc="-5" dirty="0">
                <a:solidFill>
                  <a:srgbClr val="434343"/>
                </a:solidFill>
                <a:latin typeface="Arial MT"/>
                <a:cs typeface="Arial MT"/>
              </a:rPr>
              <a:t>for document </a:t>
            </a:r>
            <a:r>
              <a:rPr sz="1600" spc="-43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34343"/>
                </a:solidFill>
                <a:latin typeface="Arial MT"/>
                <a:cs typeface="Arial MT"/>
              </a:rPr>
              <a:t>representation</a:t>
            </a:r>
            <a:r>
              <a:rPr sz="1600" spc="-1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34343"/>
                </a:solidFill>
                <a:latin typeface="Arial MT"/>
                <a:cs typeface="Arial MT"/>
              </a:rPr>
              <a:t>of data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456565" algn="l"/>
              </a:tabLst>
            </a:pPr>
            <a:r>
              <a:rPr sz="1700" dirty="0">
                <a:solidFill>
                  <a:srgbClr val="171717"/>
                </a:solidFill>
                <a:latin typeface="MS PGothic"/>
                <a:cs typeface="MS PGothic"/>
              </a:rPr>
              <a:t>❏	</a:t>
            </a:r>
            <a:r>
              <a:rPr sz="1700" spc="-30" dirty="0">
                <a:solidFill>
                  <a:srgbClr val="171717"/>
                </a:solidFill>
                <a:latin typeface="Roboto"/>
                <a:cs typeface="Roboto"/>
              </a:rPr>
              <a:t>In</a:t>
            </a:r>
            <a:r>
              <a:rPr sz="1700" spc="-1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171717"/>
                </a:solidFill>
                <a:latin typeface="Roboto"/>
                <a:cs typeface="Roboto"/>
              </a:rPr>
              <a:t>our</a:t>
            </a:r>
            <a:r>
              <a:rPr sz="170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171717"/>
                </a:solidFill>
                <a:latin typeface="Roboto"/>
                <a:cs typeface="Roboto"/>
              </a:rPr>
              <a:t>project,</a:t>
            </a:r>
            <a:r>
              <a:rPr sz="1700" spc="-5" dirty="0">
                <a:solidFill>
                  <a:srgbClr val="171717"/>
                </a:solidFill>
                <a:latin typeface="Roboto"/>
                <a:cs typeface="Roboto"/>
              </a:rPr>
              <a:t> we </a:t>
            </a:r>
            <a:r>
              <a:rPr sz="1700" spc="-15" dirty="0">
                <a:solidFill>
                  <a:srgbClr val="171717"/>
                </a:solidFill>
                <a:latin typeface="Roboto"/>
                <a:cs typeface="Roboto"/>
              </a:rPr>
              <a:t>are</a:t>
            </a:r>
            <a:r>
              <a:rPr sz="1700" spc="-10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700" spc="-25" dirty="0">
                <a:solidFill>
                  <a:srgbClr val="171717"/>
                </a:solidFill>
                <a:latin typeface="Roboto"/>
                <a:cs typeface="Roboto"/>
              </a:rPr>
              <a:t>using</a:t>
            </a:r>
            <a:r>
              <a:rPr sz="170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rgbClr val="171717"/>
                </a:solidFill>
                <a:latin typeface="Roboto"/>
                <a:cs typeface="Roboto"/>
              </a:rPr>
              <a:t>ODM</a:t>
            </a:r>
            <a:r>
              <a:rPr sz="170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rgbClr val="171717"/>
                </a:solidFill>
                <a:latin typeface="Roboto"/>
                <a:cs typeface="Roboto"/>
              </a:rPr>
              <a:t>i.e.</a:t>
            </a:r>
            <a:r>
              <a:rPr sz="1700" spc="-5" dirty="0">
                <a:solidFill>
                  <a:srgbClr val="171717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171717"/>
                </a:solidFill>
                <a:latin typeface="Roboto"/>
                <a:cs typeface="Roboto"/>
              </a:rPr>
              <a:t>MongoDB.</a:t>
            </a:r>
            <a:endParaRPr sz="17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58725" y="0"/>
            <a:ext cx="8485505" cy="2322195"/>
            <a:chOff x="658725" y="0"/>
            <a:chExt cx="8485505" cy="2322195"/>
          </a:xfrm>
        </p:grpSpPr>
        <p:sp>
          <p:nvSpPr>
            <p:cNvPr id="4" name="object 4"/>
            <p:cNvSpPr/>
            <p:nvPr/>
          </p:nvSpPr>
          <p:spPr>
            <a:xfrm>
              <a:off x="7692199" y="0"/>
              <a:ext cx="1452245" cy="2122805"/>
            </a:xfrm>
            <a:custGeom>
              <a:avLst/>
              <a:gdLst/>
              <a:ahLst/>
              <a:cxnLst/>
              <a:rect l="l" t="t" r="r" b="b"/>
              <a:pathLst>
                <a:path w="1452245" h="2122805">
                  <a:moveTo>
                    <a:pt x="1451799" y="2122347"/>
                  </a:moveTo>
                  <a:lnTo>
                    <a:pt x="1404185" y="2102445"/>
                  </a:lnTo>
                  <a:lnTo>
                    <a:pt x="1363912" y="2081971"/>
                  </a:lnTo>
                  <a:lnTo>
                    <a:pt x="1325139" y="2058766"/>
                  </a:lnTo>
                  <a:lnTo>
                    <a:pt x="1288009" y="2032787"/>
                  </a:lnTo>
                  <a:lnTo>
                    <a:pt x="1252666" y="2003991"/>
                  </a:lnTo>
                  <a:lnTo>
                    <a:pt x="1219252" y="1972333"/>
                  </a:lnTo>
                  <a:lnTo>
                    <a:pt x="1187911" y="1937771"/>
                  </a:lnTo>
                  <a:lnTo>
                    <a:pt x="1158785" y="1900259"/>
                  </a:lnTo>
                  <a:lnTo>
                    <a:pt x="1132017" y="1859756"/>
                  </a:lnTo>
                  <a:lnTo>
                    <a:pt x="1107750" y="1816217"/>
                  </a:lnTo>
                  <a:lnTo>
                    <a:pt x="1086128" y="1769599"/>
                  </a:lnTo>
                  <a:lnTo>
                    <a:pt x="1067293" y="1719858"/>
                  </a:lnTo>
                  <a:lnTo>
                    <a:pt x="1051705" y="1671839"/>
                  </a:lnTo>
                  <a:lnTo>
                    <a:pt x="1037949" y="1624769"/>
                  </a:lnTo>
                  <a:lnTo>
                    <a:pt x="1025110" y="1578548"/>
                  </a:lnTo>
                  <a:lnTo>
                    <a:pt x="1012271" y="1533077"/>
                  </a:lnTo>
                  <a:lnTo>
                    <a:pt x="998516" y="1488257"/>
                  </a:lnTo>
                  <a:lnTo>
                    <a:pt x="982928" y="1443989"/>
                  </a:lnTo>
                  <a:lnTo>
                    <a:pt x="964591" y="1400174"/>
                  </a:lnTo>
                  <a:lnTo>
                    <a:pt x="942590" y="1356712"/>
                  </a:lnTo>
                  <a:lnTo>
                    <a:pt x="916007" y="1313504"/>
                  </a:lnTo>
                  <a:lnTo>
                    <a:pt x="885390" y="1273252"/>
                  </a:lnTo>
                  <a:lnTo>
                    <a:pt x="852490" y="1237755"/>
                  </a:lnTo>
                  <a:lnTo>
                    <a:pt x="817520" y="1206438"/>
                  </a:lnTo>
                  <a:lnTo>
                    <a:pt x="780693" y="1178729"/>
                  </a:lnTo>
                  <a:lnTo>
                    <a:pt x="742222" y="1154054"/>
                  </a:lnTo>
                  <a:lnTo>
                    <a:pt x="702319" y="1131839"/>
                  </a:lnTo>
                  <a:lnTo>
                    <a:pt x="661197" y="1111511"/>
                  </a:lnTo>
                  <a:lnTo>
                    <a:pt x="619070" y="1092495"/>
                  </a:lnTo>
                  <a:lnTo>
                    <a:pt x="488779" y="1037587"/>
                  </a:lnTo>
                  <a:lnTo>
                    <a:pt x="444755" y="1018085"/>
                  </a:lnTo>
                  <a:lnTo>
                    <a:pt x="400789" y="997027"/>
                  </a:lnTo>
                  <a:lnTo>
                    <a:pt x="357094" y="973840"/>
                  </a:lnTo>
                  <a:lnTo>
                    <a:pt x="315583" y="949965"/>
                  </a:lnTo>
                  <a:lnTo>
                    <a:pt x="273935" y="924601"/>
                  </a:lnTo>
                  <a:lnTo>
                    <a:pt x="232832" y="897587"/>
                  </a:lnTo>
                  <a:lnTo>
                    <a:pt x="192956" y="868761"/>
                  </a:lnTo>
                  <a:lnTo>
                    <a:pt x="154990" y="837963"/>
                  </a:lnTo>
                  <a:lnTo>
                    <a:pt x="119616" y="805029"/>
                  </a:lnTo>
                  <a:lnTo>
                    <a:pt x="87516" y="769800"/>
                  </a:lnTo>
                  <a:lnTo>
                    <a:pt x="59372" y="732114"/>
                  </a:lnTo>
                  <a:lnTo>
                    <a:pt x="35866" y="691809"/>
                  </a:lnTo>
                  <a:lnTo>
                    <a:pt x="17680" y="648725"/>
                  </a:lnTo>
                  <a:lnTo>
                    <a:pt x="5497" y="602698"/>
                  </a:lnTo>
                  <a:lnTo>
                    <a:pt x="0" y="553569"/>
                  </a:lnTo>
                  <a:lnTo>
                    <a:pt x="893" y="507837"/>
                  </a:lnTo>
                  <a:lnTo>
                    <a:pt x="6687" y="462712"/>
                  </a:lnTo>
                  <a:lnTo>
                    <a:pt x="17030" y="418276"/>
                  </a:lnTo>
                  <a:lnTo>
                    <a:pt x="31571" y="374612"/>
                  </a:lnTo>
                  <a:lnTo>
                    <a:pt x="49957" y="331800"/>
                  </a:lnTo>
                  <a:lnTo>
                    <a:pt x="71836" y="289922"/>
                  </a:lnTo>
                  <a:lnTo>
                    <a:pt x="96857" y="249061"/>
                  </a:lnTo>
                  <a:lnTo>
                    <a:pt x="124667" y="209299"/>
                  </a:lnTo>
                  <a:lnTo>
                    <a:pt x="154915" y="170716"/>
                  </a:lnTo>
                  <a:lnTo>
                    <a:pt x="187249" y="133396"/>
                  </a:lnTo>
                  <a:lnTo>
                    <a:pt x="221317" y="97419"/>
                  </a:lnTo>
                  <a:lnTo>
                    <a:pt x="256767" y="62867"/>
                  </a:lnTo>
                  <a:lnTo>
                    <a:pt x="293248" y="29823"/>
                  </a:lnTo>
                  <a:lnTo>
                    <a:pt x="328479" y="0"/>
                  </a:lnTo>
                  <a:lnTo>
                    <a:pt x="1451799" y="0"/>
                  </a:lnTo>
                  <a:lnTo>
                    <a:pt x="1451799" y="2122347"/>
                  </a:lnTo>
                  <a:close/>
                </a:path>
              </a:pathLst>
            </a:custGeom>
            <a:solidFill>
              <a:srgbClr val="FFE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8725" y="2078044"/>
              <a:ext cx="7271384" cy="243840"/>
            </a:xfrm>
            <a:custGeom>
              <a:avLst/>
              <a:gdLst/>
              <a:ahLst/>
              <a:cxnLst/>
              <a:rect l="l" t="t" r="r" b="b"/>
              <a:pathLst>
                <a:path w="7271384" h="243839">
                  <a:moveTo>
                    <a:pt x="7271366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7271366" y="0"/>
                  </a:lnTo>
                  <a:lnTo>
                    <a:pt x="7271366" y="243839"/>
                  </a:lnTo>
                  <a:close/>
                </a:path>
              </a:pathLst>
            </a:custGeom>
            <a:solidFill>
              <a:srgbClr val="D1F1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2626" y="458863"/>
            <a:ext cx="5634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i="1" spc="-80" dirty="0">
                <a:latin typeface="Arial"/>
                <a:cs typeface="Arial"/>
              </a:rPr>
              <a:t>Object</a:t>
            </a:r>
            <a:r>
              <a:rPr sz="2800" b="0" i="1" spc="-55" dirty="0">
                <a:latin typeface="Arial"/>
                <a:cs typeface="Arial"/>
              </a:rPr>
              <a:t> </a:t>
            </a:r>
            <a:r>
              <a:rPr sz="2800" b="0" i="1" spc="-140" dirty="0">
                <a:latin typeface="Arial"/>
                <a:cs typeface="Arial"/>
              </a:rPr>
              <a:t>Document</a:t>
            </a:r>
            <a:r>
              <a:rPr sz="2800" b="0" i="1" spc="-55" dirty="0">
                <a:latin typeface="Arial"/>
                <a:cs typeface="Arial"/>
              </a:rPr>
              <a:t> </a:t>
            </a:r>
            <a:r>
              <a:rPr sz="2800" b="0" i="1" spc="5" dirty="0">
                <a:latin typeface="Arial"/>
                <a:cs typeface="Arial"/>
              </a:rPr>
              <a:t>Mapping</a:t>
            </a:r>
            <a:r>
              <a:rPr sz="2800" b="0" i="1" spc="-50" dirty="0">
                <a:latin typeface="Arial"/>
                <a:cs typeface="Arial"/>
              </a:rPr>
              <a:t> </a:t>
            </a:r>
            <a:r>
              <a:rPr sz="2800" b="0" i="1" spc="690" dirty="0">
                <a:latin typeface="Arial"/>
                <a:cs typeface="Arial"/>
              </a:rPr>
              <a:t>(ODM)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025" y="1325696"/>
            <a:ext cx="732091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300990" indent="-428625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r>
              <a:rPr sz="1600" dirty="0">
                <a:latin typeface="MS PGothic"/>
                <a:cs typeface="MS PGothic"/>
              </a:rPr>
              <a:t>❏	</a:t>
            </a:r>
            <a:r>
              <a:rPr sz="1600" spc="-5" dirty="0">
                <a:latin typeface="Arial MT"/>
                <a:cs typeface="Arial MT"/>
              </a:rPr>
              <a:t>It is an object associated with NoSQL database. As the name </a:t>
            </a:r>
            <a:r>
              <a:rPr sz="1600" dirty="0">
                <a:latin typeface="Arial MT"/>
                <a:cs typeface="Arial MT"/>
              </a:rPr>
              <a:t>suggests, </a:t>
            </a:r>
            <a:r>
              <a:rPr sz="1600" spc="-5" dirty="0">
                <a:latin typeface="Arial MT"/>
                <a:cs typeface="Arial MT"/>
              </a:rPr>
              <a:t>it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maps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 the document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related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module.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 MT"/>
              <a:cs typeface="Arial MT"/>
            </a:endParaRPr>
          </a:p>
          <a:p>
            <a:pPr marL="441325" marR="5080" indent="-428625" algn="just">
              <a:lnSpc>
                <a:spcPct val="100000"/>
              </a:lnSpc>
            </a:pPr>
            <a:r>
              <a:rPr sz="1600" dirty="0">
                <a:latin typeface="MS PGothic"/>
                <a:cs typeface="MS PGothic"/>
              </a:rPr>
              <a:t>❏   </a:t>
            </a:r>
            <a:r>
              <a:rPr sz="1600" dirty="0">
                <a:latin typeface="Arial MT"/>
                <a:cs typeface="Arial MT"/>
              </a:rPr>
              <a:t>MongoDB </a:t>
            </a:r>
            <a:r>
              <a:rPr sz="1600" spc="-5" dirty="0">
                <a:latin typeface="Arial MT"/>
                <a:cs typeface="Arial MT"/>
              </a:rPr>
              <a:t>expresses data to be </a:t>
            </a:r>
            <a:r>
              <a:rPr sz="1600" dirty="0">
                <a:latin typeface="Arial MT"/>
                <a:cs typeface="Arial MT"/>
              </a:rPr>
              <a:t>saved </a:t>
            </a:r>
            <a:r>
              <a:rPr sz="1600" spc="-5" dirty="0">
                <a:latin typeface="Arial MT"/>
                <a:cs typeface="Arial MT"/>
              </a:rPr>
              <a:t>in </a:t>
            </a:r>
            <a:r>
              <a:rPr sz="1600" dirty="0">
                <a:latin typeface="Arial MT"/>
                <a:cs typeface="Arial MT"/>
              </a:rPr>
              <a:t>a JSON-like </a:t>
            </a:r>
            <a:r>
              <a:rPr sz="1600" spc="-5" dirty="0">
                <a:latin typeface="Arial MT"/>
                <a:cs typeface="Arial MT"/>
              </a:rPr>
              <a:t>format and </a:t>
            </a:r>
            <a:r>
              <a:rPr sz="1600" dirty="0">
                <a:latin typeface="Arial MT"/>
                <a:cs typeface="Arial MT"/>
              </a:rPr>
              <a:t>saves </a:t>
            </a:r>
            <a:r>
              <a:rPr sz="1600" spc="-5" dirty="0">
                <a:latin typeface="Arial MT"/>
                <a:cs typeface="Arial MT"/>
              </a:rPr>
              <a:t>it as </a:t>
            </a:r>
            <a:r>
              <a:rPr sz="1600" dirty="0">
                <a:latin typeface="Arial MT"/>
                <a:cs typeface="Arial MT"/>
              </a:rPr>
              <a:t> a </a:t>
            </a:r>
            <a:r>
              <a:rPr sz="1600" spc="-5" dirty="0">
                <a:latin typeface="Arial MT"/>
                <a:cs typeface="Arial MT"/>
              </a:rPr>
              <a:t>document. The function of associating </a:t>
            </a:r>
            <a:r>
              <a:rPr sz="1600" dirty="0">
                <a:latin typeface="Arial MT"/>
                <a:cs typeface="Arial MT"/>
              </a:rPr>
              <a:t>such a </a:t>
            </a:r>
            <a:r>
              <a:rPr sz="1600" spc="-5" dirty="0">
                <a:latin typeface="Arial MT"/>
                <a:cs typeface="Arial MT"/>
              </a:rPr>
              <a:t>document with an object in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programming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language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called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Object-Document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Mapping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(O/D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mapping).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6620" y="3488925"/>
            <a:ext cx="5235649" cy="14719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8497" y="954241"/>
            <a:ext cx="2175510" cy="4189729"/>
          </a:xfrm>
          <a:custGeom>
            <a:avLst/>
            <a:gdLst/>
            <a:ahLst/>
            <a:cxnLst/>
            <a:rect l="l" t="t" r="r" b="b"/>
            <a:pathLst>
              <a:path w="2175509" h="4189729">
                <a:moveTo>
                  <a:pt x="2175502" y="4189258"/>
                </a:moveTo>
                <a:lnTo>
                  <a:pt x="392" y="4189258"/>
                </a:lnTo>
                <a:lnTo>
                  <a:pt x="0" y="4161875"/>
                </a:lnTo>
                <a:lnTo>
                  <a:pt x="964" y="4109813"/>
                </a:lnTo>
                <a:lnTo>
                  <a:pt x="3690" y="4057847"/>
                </a:lnTo>
                <a:lnTo>
                  <a:pt x="8230" y="4006165"/>
                </a:lnTo>
                <a:lnTo>
                  <a:pt x="14637" y="3954956"/>
                </a:lnTo>
                <a:lnTo>
                  <a:pt x="22962" y="3904407"/>
                </a:lnTo>
                <a:lnTo>
                  <a:pt x="33258" y="3854706"/>
                </a:lnTo>
                <a:lnTo>
                  <a:pt x="45578" y="3806040"/>
                </a:lnTo>
                <a:lnTo>
                  <a:pt x="59973" y="3758598"/>
                </a:lnTo>
                <a:lnTo>
                  <a:pt x="76496" y="3712567"/>
                </a:lnTo>
                <a:lnTo>
                  <a:pt x="95200" y="3668136"/>
                </a:lnTo>
                <a:lnTo>
                  <a:pt x="116136" y="3625491"/>
                </a:lnTo>
                <a:lnTo>
                  <a:pt x="143210" y="3578485"/>
                </a:lnTo>
                <a:lnTo>
                  <a:pt x="173612" y="3533258"/>
                </a:lnTo>
                <a:lnTo>
                  <a:pt x="207089" y="3489674"/>
                </a:lnTo>
                <a:lnTo>
                  <a:pt x="243389" y="3447596"/>
                </a:lnTo>
                <a:lnTo>
                  <a:pt x="282258" y="3406888"/>
                </a:lnTo>
                <a:lnTo>
                  <a:pt x="317051" y="3373326"/>
                </a:lnTo>
                <a:lnTo>
                  <a:pt x="353355" y="3340556"/>
                </a:lnTo>
                <a:lnTo>
                  <a:pt x="391014" y="3308491"/>
                </a:lnTo>
                <a:lnTo>
                  <a:pt x="429873" y="3277044"/>
                </a:lnTo>
                <a:lnTo>
                  <a:pt x="469776" y="3246127"/>
                </a:lnTo>
                <a:lnTo>
                  <a:pt x="510568" y="3215654"/>
                </a:lnTo>
                <a:lnTo>
                  <a:pt x="552094" y="3185538"/>
                </a:lnTo>
                <a:lnTo>
                  <a:pt x="594197" y="3155692"/>
                </a:lnTo>
                <a:lnTo>
                  <a:pt x="807945" y="3007474"/>
                </a:lnTo>
                <a:lnTo>
                  <a:pt x="850253" y="2977425"/>
                </a:lnTo>
                <a:lnTo>
                  <a:pt x="892050" y="2947037"/>
                </a:lnTo>
                <a:lnTo>
                  <a:pt x="933182" y="2916224"/>
                </a:lnTo>
                <a:lnTo>
                  <a:pt x="973493" y="2884899"/>
                </a:lnTo>
                <a:lnTo>
                  <a:pt x="1012828" y="2852975"/>
                </a:lnTo>
                <a:lnTo>
                  <a:pt x="1051031" y="2820366"/>
                </a:lnTo>
                <a:lnTo>
                  <a:pt x="1087947" y="2786984"/>
                </a:lnTo>
                <a:lnTo>
                  <a:pt x="1123420" y="2752743"/>
                </a:lnTo>
                <a:lnTo>
                  <a:pt x="1157683" y="2717137"/>
                </a:lnTo>
                <a:lnTo>
                  <a:pt x="1190149" y="2680475"/>
                </a:lnTo>
                <a:lnTo>
                  <a:pt x="1220657" y="2642666"/>
                </a:lnTo>
                <a:lnTo>
                  <a:pt x="1249047" y="2603620"/>
                </a:lnTo>
                <a:lnTo>
                  <a:pt x="1275158" y="2563247"/>
                </a:lnTo>
                <a:lnTo>
                  <a:pt x="1298829" y="2521457"/>
                </a:lnTo>
                <a:lnTo>
                  <a:pt x="1319901" y="2478159"/>
                </a:lnTo>
                <a:lnTo>
                  <a:pt x="1338212" y="2433263"/>
                </a:lnTo>
                <a:lnTo>
                  <a:pt x="1353602" y="2386680"/>
                </a:lnTo>
                <a:lnTo>
                  <a:pt x="1365910" y="2338318"/>
                </a:lnTo>
                <a:lnTo>
                  <a:pt x="1374976" y="2288087"/>
                </a:lnTo>
                <a:lnTo>
                  <a:pt x="1380639" y="2235898"/>
                </a:lnTo>
                <a:lnTo>
                  <a:pt x="1382739" y="2181659"/>
                </a:lnTo>
                <a:lnTo>
                  <a:pt x="1375866" y="1625813"/>
                </a:lnTo>
                <a:lnTo>
                  <a:pt x="1367358" y="1577778"/>
                </a:lnTo>
                <a:lnTo>
                  <a:pt x="1360875" y="1529860"/>
                </a:lnTo>
                <a:lnTo>
                  <a:pt x="1356377" y="1482078"/>
                </a:lnTo>
                <a:lnTo>
                  <a:pt x="1353824" y="1434448"/>
                </a:lnTo>
                <a:lnTo>
                  <a:pt x="1353176" y="1386988"/>
                </a:lnTo>
                <a:lnTo>
                  <a:pt x="1354392" y="1339715"/>
                </a:lnTo>
                <a:lnTo>
                  <a:pt x="1357433" y="1292647"/>
                </a:lnTo>
                <a:lnTo>
                  <a:pt x="1362259" y="1245801"/>
                </a:lnTo>
                <a:lnTo>
                  <a:pt x="1368828" y="1199194"/>
                </a:lnTo>
                <a:lnTo>
                  <a:pt x="1377101" y="1152843"/>
                </a:lnTo>
                <a:lnTo>
                  <a:pt x="1387038" y="1106767"/>
                </a:lnTo>
                <a:lnTo>
                  <a:pt x="1398599" y="1060982"/>
                </a:lnTo>
                <a:lnTo>
                  <a:pt x="1411742" y="1015505"/>
                </a:lnTo>
                <a:lnTo>
                  <a:pt x="1426429" y="970355"/>
                </a:lnTo>
                <a:lnTo>
                  <a:pt x="1442619" y="925548"/>
                </a:lnTo>
                <a:lnTo>
                  <a:pt x="1460272" y="881102"/>
                </a:lnTo>
                <a:lnTo>
                  <a:pt x="1479348" y="837033"/>
                </a:lnTo>
                <a:lnTo>
                  <a:pt x="1499805" y="793361"/>
                </a:lnTo>
                <a:lnTo>
                  <a:pt x="1521606" y="750101"/>
                </a:lnTo>
                <a:lnTo>
                  <a:pt x="1544708" y="707271"/>
                </a:lnTo>
                <a:lnTo>
                  <a:pt x="1569072" y="664888"/>
                </a:lnTo>
                <a:lnTo>
                  <a:pt x="1594658" y="622971"/>
                </a:lnTo>
                <a:lnTo>
                  <a:pt x="1621425" y="581536"/>
                </a:lnTo>
                <a:lnTo>
                  <a:pt x="1649334" y="540600"/>
                </a:lnTo>
                <a:lnTo>
                  <a:pt x="1678344" y="500181"/>
                </a:lnTo>
                <a:lnTo>
                  <a:pt x="1708415" y="460296"/>
                </a:lnTo>
                <a:lnTo>
                  <a:pt x="1739507" y="420963"/>
                </a:lnTo>
                <a:lnTo>
                  <a:pt x="1771580" y="382199"/>
                </a:lnTo>
                <a:lnTo>
                  <a:pt x="1804593" y="344021"/>
                </a:lnTo>
                <a:lnTo>
                  <a:pt x="1838506" y="306447"/>
                </a:lnTo>
                <a:lnTo>
                  <a:pt x="1873280" y="269494"/>
                </a:lnTo>
                <a:lnTo>
                  <a:pt x="1908873" y="233179"/>
                </a:lnTo>
                <a:lnTo>
                  <a:pt x="1945757" y="197029"/>
                </a:lnTo>
                <a:lnTo>
                  <a:pt x="1983401" y="161571"/>
                </a:lnTo>
                <a:lnTo>
                  <a:pt x="2021762" y="126823"/>
                </a:lnTo>
                <a:lnTo>
                  <a:pt x="2060800" y="92804"/>
                </a:lnTo>
                <a:lnTo>
                  <a:pt x="2100472" y="59532"/>
                </a:lnTo>
                <a:lnTo>
                  <a:pt x="2140736" y="27024"/>
                </a:lnTo>
                <a:lnTo>
                  <a:pt x="2175502" y="0"/>
                </a:lnTo>
                <a:lnTo>
                  <a:pt x="2175502" y="418925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86205" cy="3333750"/>
          </a:xfrm>
          <a:custGeom>
            <a:avLst/>
            <a:gdLst/>
            <a:ahLst/>
            <a:cxnLst/>
            <a:rect l="l" t="t" r="r" b="b"/>
            <a:pathLst>
              <a:path w="1386205" h="3333750">
                <a:moveTo>
                  <a:pt x="0" y="3333483"/>
                </a:moveTo>
                <a:lnTo>
                  <a:pt x="0" y="0"/>
                </a:lnTo>
                <a:lnTo>
                  <a:pt x="1385706" y="0"/>
                </a:lnTo>
                <a:lnTo>
                  <a:pt x="1357628" y="34134"/>
                </a:lnTo>
                <a:lnTo>
                  <a:pt x="1324895" y="71413"/>
                </a:lnTo>
                <a:lnTo>
                  <a:pt x="1290768" y="108234"/>
                </a:lnTo>
                <a:lnTo>
                  <a:pt x="1255472" y="144681"/>
                </a:lnTo>
                <a:lnTo>
                  <a:pt x="1219235" y="180837"/>
                </a:lnTo>
                <a:lnTo>
                  <a:pt x="1182284" y="216787"/>
                </a:lnTo>
                <a:lnTo>
                  <a:pt x="1031881" y="360200"/>
                </a:lnTo>
                <a:lnTo>
                  <a:pt x="994766" y="396377"/>
                </a:lnTo>
                <a:lnTo>
                  <a:pt x="958298" y="432850"/>
                </a:lnTo>
                <a:lnTo>
                  <a:pt x="922706" y="469704"/>
                </a:lnTo>
                <a:lnTo>
                  <a:pt x="888215" y="507023"/>
                </a:lnTo>
                <a:lnTo>
                  <a:pt x="855054" y="544891"/>
                </a:lnTo>
                <a:lnTo>
                  <a:pt x="823448" y="583391"/>
                </a:lnTo>
                <a:lnTo>
                  <a:pt x="793626" y="622607"/>
                </a:lnTo>
                <a:lnTo>
                  <a:pt x="765149" y="663630"/>
                </a:lnTo>
                <a:lnTo>
                  <a:pt x="739028" y="705581"/>
                </a:lnTo>
                <a:lnTo>
                  <a:pt x="715506" y="748550"/>
                </a:lnTo>
                <a:lnTo>
                  <a:pt x="694828" y="792630"/>
                </a:lnTo>
                <a:lnTo>
                  <a:pt x="677236" y="837910"/>
                </a:lnTo>
                <a:lnTo>
                  <a:pt x="662976" y="884481"/>
                </a:lnTo>
                <a:lnTo>
                  <a:pt x="652291" y="932435"/>
                </a:lnTo>
                <a:lnTo>
                  <a:pt x="645425" y="981861"/>
                </a:lnTo>
                <a:lnTo>
                  <a:pt x="642621" y="1032851"/>
                </a:lnTo>
                <a:lnTo>
                  <a:pt x="644124" y="1085495"/>
                </a:lnTo>
                <a:lnTo>
                  <a:pt x="650178" y="1139884"/>
                </a:lnTo>
                <a:lnTo>
                  <a:pt x="729773" y="1608943"/>
                </a:lnTo>
                <a:lnTo>
                  <a:pt x="745666" y="1655759"/>
                </a:lnTo>
                <a:lnTo>
                  <a:pt x="759139" y="1702807"/>
                </a:lnTo>
                <a:lnTo>
                  <a:pt x="770246" y="1750055"/>
                </a:lnTo>
                <a:lnTo>
                  <a:pt x="779040" y="1797469"/>
                </a:lnTo>
                <a:lnTo>
                  <a:pt x="785572" y="1845015"/>
                </a:lnTo>
                <a:lnTo>
                  <a:pt x="789896" y="1892660"/>
                </a:lnTo>
                <a:lnTo>
                  <a:pt x="792065" y="1940372"/>
                </a:lnTo>
                <a:lnTo>
                  <a:pt x="792131" y="1988116"/>
                </a:lnTo>
                <a:lnTo>
                  <a:pt x="790147" y="2035860"/>
                </a:lnTo>
                <a:lnTo>
                  <a:pt x="786166" y="2083569"/>
                </a:lnTo>
                <a:lnTo>
                  <a:pt x="780239" y="2131212"/>
                </a:lnTo>
                <a:lnTo>
                  <a:pt x="772421" y="2178754"/>
                </a:lnTo>
                <a:lnTo>
                  <a:pt x="762764" y="2226162"/>
                </a:lnTo>
                <a:lnTo>
                  <a:pt x="751321" y="2273403"/>
                </a:lnTo>
                <a:lnTo>
                  <a:pt x="738143" y="2320443"/>
                </a:lnTo>
                <a:lnTo>
                  <a:pt x="723285" y="2367250"/>
                </a:lnTo>
                <a:lnTo>
                  <a:pt x="706798" y="2413790"/>
                </a:lnTo>
                <a:lnTo>
                  <a:pt x="688736" y="2460030"/>
                </a:lnTo>
                <a:lnTo>
                  <a:pt x="669151" y="2505936"/>
                </a:lnTo>
                <a:lnTo>
                  <a:pt x="648096" y="2551475"/>
                </a:lnTo>
                <a:lnTo>
                  <a:pt x="625623" y="2596613"/>
                </a:lnTo>
                <a:lnTo>
                  <a:pt x="601786" y="2641318"/>
                </a:lnTo>
                <a:lnTo>
                  <a:pt x="576637" y="2685557"/>
                </a:lnTo>
                <a:lnTo>
                  <a:pt x="550228" y="2729295"/>
                </a:lnTo>
                <a:lnTo>
                  <a:pt x="522614" y="2772500"/>
                </a:lnTo>
                <a:lnTo>
                  <a:pt x="493845" y="2815138"/>
                </a:lnTo>
                <a:lnTo>
                  <a:pt x="463975" y="2857176"/>
                </a:lnTo>
                <a:lnTo>
                  <a:pt x="433118" y="2898501"/>
                </a:lnTo>
                <a:lnTo>
                  <a:pt x="401269" y="2939162"/>
                </a:lnTo>
                <a:lnTo>
                  <a:pt x="368480" y="2979125"/>
                </a:lnTo>
                <a:lnTo>
                  <a:pt x="334805" y="3018358"/>
                </a:lnTo>
                <a:lnTo>
                  <a:pt x="300294" y="3056828"/>
                </a:lnTo>
                <a:lnTo>
                  <a:pt x="265002" y="3094501"/>
                </a:lnTo>
                <a:lnTo>
                  <a:pt x="228979" y="3131345"/>
                </a:lnTo>
                <a:lnTo>
                  <a:pt x="192280" y="3167327"/>
                </a:lnTo>
                <a:lnTo>
                  <a:pt x="154955" y="3202412"/>
                </a:lnTo>
                <a:lnTo>
                  <a:pt x="117058" y="3236569"/>
                </a:lnTo>
                <a:lnTo>
                  <a:pt x="78641" y="3269764"/>
                </a:lnTo>
                <a:lnTo>
                  <a:pt x="39757" y="3301964"/>
                </a:lnTo>
                <a:lnTo>
                  <a:pt x="0" y="3333483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7374" y="947132"/>
            <a:ext cx="6440805" cy="354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4680">
              <a:lnSpc>
                <a:spcPct val="100000"/>
              </a:lnSpc>
              <a:spcBef>
                <a:spcPts val="100"/>
              </a:spcBef>
            </a:pPr>
            <a:r>
              <a:rPr sz="2400" i="1" spc="-25" dirty="0">
                <a:solidFill>
                  <a:srgbClr val="434343"/>
                </a:solidFill>
                <a:latin typeface="Arial"/>
                <a:cs typeface="Arial"/>
              </a:rPr>
              <a:t>Using</a:t>
            </a:r>
            <a:r>
              <a:rPr sz="2400" i="1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i="1" spc="-75" dirty="0">
                <a:solidFill>
                  <a:srgbClr val="434343"/>
                </a:solidFill>
                <a:latin typeface="Arial"/>
                <a:cs typeface="Arial"/>
              </a:rPr>
              <a:t>Redis</a:t>
            </a:r>
            <a:r>
              <a:rPr sz="2400" i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i="1" spc="10" dirty="0">
                <a:solidFill>
                  <a:srgbClr val="434343"/>
                </a:solidFill>
                <a:latin typeface="Arial"/>
                <a:cs typeface="Arial"/>
              </a:rPr>
              <a:t>to</a:t>
            </a:r>
            <a:r>
              <a:rPr sz="2400" i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i="1" spc="-60" dirty="0">
                <a:solidFill>
                  <a:srgbClr val="434343"/>
                </a:solidFill>
                <a:latin typeface="Arial"/>
                <a:cs typeface="Arial"/>
              </a:rPr>
              <a:t>Optimize</a:t>
            </a:r>
            <a:r>
              <a:rPr sz="2400" i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i="1" spc="110" dirty="0">
                <a:solidFill>
                  <a:srgbClr val="434343"/>
                </a:solidFill>
                <a:latin typeface="Arial"/>
                <a:cs typeface="Arial"/>
              </a:rPr>
              <a:t>MongoDB</a:t>
            </a:r>
            <a:r>
              <a:rPr sz="2400" i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i="1" spc="-125" dirty="0">
                <a:solidFill>
                  <a:srgbClr val="434343"/>
                </a:solidFill>
                <a:latin typeface="Arial"/>
                <a:cs typeface="Arial"/>
              </a:rPr>
              <a:t>Queries</a:t>
            </a:r>
            <a:endParaRPr sz="2400">
              <a:latin typeface="Arial"/>
              <a:cs typeface="Arial"/>
            </a:endParaRPr>
          </a:p>
          <a:p>
            <a:pPr marL="469900" marR="196850" indent="-457200">
              <a:lnSpc>
                <a:spcPct val="100000"/>
              </a:lnSpc>
              <a:spcBef>
                <a:spcPts val="3190"/>
              </a:spcBef>
              <a:tabLst>
                <a:tab pos="469265" algn="l"/>
              </a:tabLst>
            </a:pPr>
            <a:r>
              <a:rPr sz="1800" dirty="0">
                <a:latin typeface="MS PGothic"/>
                <a:cs typeface="MS PGothic"/>
              </a:rPr>
              <a:t>❏	</a:t>
            </a:r>
            <a:r>
              <a:rPr sz="1800" spc="15" dirty="0">
                <a:latin typeface="Tahoma"/>
                <a:cs typeface="Tahoma"/>
              </a:rPr>
              <a:t>Redis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60" dirty="0">
                <a:latin typeface="Tahoma"/>
                <a:cs typeface="Tahoma"/>
              </a:rPr>
              <a:t>10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-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30%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faster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when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the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dataset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5" dirty="0">
                <a:latin typeface="Tahoma"/>
                <a:cs typeface="Tahoma"/>
              </a:rPr>
              <a:t>ﬁts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within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working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memory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of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a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single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machine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than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mongoDB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database.</a:t>
            </a:r>
            <a:endParaRPr sz="1800">
              <a:latin typeface="Tahoma"/>
              <a:cs typeface="Tahoma"/>
            </a:endParaRPr>
          </a:p>
          <a:p>
            <a:pPr marL="469900" marR="260985" indent="-457200">
              <a:lnSpc>
                <a:spcPct val="100000"/>
              </a:lnSpc>
              <a:tabLst>
                <a:tab pos="469265" algn="l"/>
              </a:tabLst>
            </a:pPr>
            <a:r>
              <a:rPr sz="1800" dirty="0">
                <a:latin typeface="MS PGothic"/>
                <a:cs typeface="MS PGothic"/>
              </a:rPr>
              <a:t>❏	</a:t>
            </a:r>
            <a:r>
              <a:rPr sz="1800" spc="180" dirty="0">
                <a:latin typeface="Tahoma"/>
                <a:cs typeface="Tahoma"/>
              </a:rPr>
              <a:t>W</a:t>
            </a:r>
            <a:r>
              <a:rPr sz="1800" spc="-5" dirty="0">
                <a:latin typeface="Tahoma"/>
                <a:cs typeface="Tahoma"/>
              </a:rPr>
              <a:t>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use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Redis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package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from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npm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in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our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application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40" dirty="0">
                <a:latin typeface="Tahoma"/>
                <a:cs typeface="Tahoma"/>
              </a:rPr>
              <a:t>for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the  </a:t>
            </a:r>
            <a:r>
              <a:rPr sz="1800" spc="5" dirty="0">
                <a:latin typeface="Tahoma"/>
                <a:cs typeface="Tahoma"/>
              </a:rPr>
              <a:t>purpose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of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fast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querying.</a:t>
            </a:r>
            <a:endParaRPr sz="1800">
              <a:latin typeface="Tahoma"/>
              <a:cs typeface="Tahoma"/>
            </a:endParaRPr>
          </a:p>
          <a:p>
            <a:pPr marL="469900" marR="328295" indent="-457200">
              <a:lnSpc>
                <a:spcPct val="100000"/>
              </a:lnSpc>
              <a:tabLst>
                <a:tab pos="469265" algn="l"/>
              </a:tabLst>
            </a:pPr>
            <a:r>
              <a:rPr sz="1800" dirty="0">
                <a:latin typeface="MS PGothic"/>
                <a:cs typeface="MS PGothic"/>
              </a:rPr>
              <a:t>❏	</a:t>
            </a:r>
            <a:r>
              <a:rPr sz="1800" spc="5" dirty="0">
                <a:latin typeface="Tahoma"/>
                <a:cs typeface="Tahoma"/>
              </a:rPr>
              <a:t>Firstly,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we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45" dirty="0">
                <a:latin typeface="Tahoma"/>
                <a:cs typeface="Tahoma"/>
              </a:rPr>
              <a:t>will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add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a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cache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conﬁguration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and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connect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our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application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45" dirty="0">
                <a:latin typeface="Tahoma"/>
                <a:cs typeface="Tahoma"/>
              </a:rPr>
              <a:t>to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the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Redis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ser</a:t>
            </a:r>
            <a:r>
              <a:rPr sz="1800" spc="-5" dirty="0">
                <a:latin typeface="Tahoma"/>
                <a:cs typeface="Tahoma"/>
              </a:rPr>
              <a:t>ve</a:t>
            </a:r>
            <a:r>
              <a:rPr sz="1800" spc="-45" dirty="0">
                <a:latin typeface="Tahoma"/>
                <a:cs typeface="Tahoma"/>
              </a:rPr>
              <a:t>r</a:t>
            </a:r>
            <a:r>
              <a:rPr sz="1800" spc="-165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  <a:p>
            <a:pPr marL="469900" marR="100330" indent="-457200">
              <a:lnSpc>
                <a:spcPct val="100000"/>
              </a:lnSpc>
              <a:tabLst>
                <a:tab pos="469265" algn="l"/>
              </a:tabLst>
            </a:pPr>
            <a:r>
              <a:rPr sz="1800" dirty="0">
                <a:latin typeface="MS PGothic"/>
                <a:cs typeface="MS PGothic"/>
              </a:rPr>
              <a:t>❏	</a:t>
            </a:r>
            <a:r>
              <a:rPr sz="1800" spc="5" dirty="0">
                <a:latin typeface="Tahoma"/>
                <a:cs typeface="Tahoma"/>
              </a:rPr>
              <a:t>Secondl</a:t>
            </a:r>
            <a:r>
              <a:rPr sz="1800" spc="-95" dirty="0">
                <a:latin typeface="Tahoma"/>
                <a:cs typeface="Tahoma"/>
              </a:rPr>
              <a:t>y</a:t>
            </a:r>
            <a:r>
              <a:rPr sz="1800" spc="-165" dirty="0">
                <a:latin typeface="Tahoma"/>
                <a:cs typeface="Tahoma"/>
              </a:rPr>
              <a:t>,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we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need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45" dirty="0">
                <a:latin typeface="Tahoma"/>
                <a:cs typeface="Tahoma"/>
              </a:rPr>
              <a:t>to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add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the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logic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that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queries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Redis,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and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40" dirty="0">
                <a:latin typeface="Tahoma"/>
                <a:cs typeface="Tahoma"/>
              </a:rPr>
              <a:t>if  </a:t>
            </a:r>
            <a:r>
              <a:rPr sz="1800" spc="25" dirty="0">
                <a:latin typeface="Tahoma"/>
                <a:cs typeface="Tahoma"/>
              </a:rPr>
              <a:t>there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is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no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answer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5" dirty="0">
                <a:latin typeface="Tahoma"/>
                <a:cs typeface="Tahoma"/>
              </a:rPr>
              <a:t>it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45" dirty="0">
                <a:latin typeface="Tahoma"/>
                <a:cs typeface="Tahoma"/>
              </a:rPr>
              <a:t>will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query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our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5" dirty="0">
                <a:latin typeface="Tahoma"/>
                <a:cs typeface="Tahoma"/>
              </a:rPr>
              <a:t>MongoDB.</a:t>
            </a:r>
            <a:endParaRPr sz="1800">
              <a:latin typeface="Tahoma"/>
              <a:cs typeface="Tahoma"/>
            </a:endParaRPr>
          </a:p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sz="1800" dirty="0">
                <a:latin typeface="MS PGothic"/>
                <a:cs typeface="MS PGothic"/>
              </a:rPr>
              <a:t>❏	</a:t>
            </a:r>
            <a:r>
              <a:rPr sz="1800" spc="-25" dirty="0">
                <a:latin typeface="Tahoma"/>
                <a:cs typeface="Tahoma"/>
              </a:rPr>
              <a:t>Lastly,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60" dirty="0">
                <a:latin typeface="Tahoma"/>
                <a:cs typeface="Tahoma"/>
              </a:rPr>
              <a:t>After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we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fetch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new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data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from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35" dirty="0">
                <a:latin typeface="Tahoma"/>
                <a:cs typeface="Tahoma"/>
              </a:rPr>
              <a:t>MongoDB,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we'll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store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55" dirty="0">
                <a:latin typeface="Tahoma"/>
                <a:cs typeface="Tahoma"/>
              </a:rPr>
              <a:t>it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in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Redis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cache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database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40" dirty="0">
                <a:latin typeface="Tahoma"/>
                <a:cs typeface="Tahoma"/>
              </a:rPr>
              <a:t>for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future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queries.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05675" y="332242"/>
            <a:ext cx="23463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FF842F"/>
                </a:solidFill>
                <a:latin typeface="Comic Sans MS"/>
                <a:cs typeface="Comic Sans MS"/>
              </a:rPr>
              <a:t>Future</a:t>
            </a:r>
            <a:r>
              <a:rPr sz="2600" spc="-55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600" spc="-5" dirty="0">
                <a:solidFill>
                  <a:srgbClr val="FF842F"/>
                </a:solidFill>
                <a:latin typeface="Comic Sans MS"/>
                <a:cs typeface="Comic Sans MS"/>
              </a:rPr>
              <a:t>Work</a:t>
            </a:r>
            <a:r>
              <a:rPr sz="2600" spc="-50" dirty="0">
                <a:solidFill>
                  <a:srgbClr val="FF842F"/>
                </a:solidFill>
                <a:latin typeface="Comic Sans MS"/>
                <a:cs typeface="Comic Sans MS"/>
              </a:rPr>
              <a:t> </a:t>
            </a:r>
            <a:r>
              <a:rPr sz="2600" dirty="0">
                <a:solidFill>
                  <a:srgbClr val="FF842F"/>
                </a:solidFill>
                <a:latin typeface="Comic Sans MS"/>
                <a:cs typeface="Comic Sans MS"/>
              </a:rPr>
              <a:t>:</a:t>
            </a:r>
            <a:endParaRPr sz="2600">
              <a:latin typeface="Comic Sans MS"/>
              <a:cs typeface="Comic Sans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8291" y="134650"/>
            <a:ext cx="2241258" cy="7489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80186"/>
            <a:ext cx="1833245" cy="1463675"/>
          </a:xfrm>
          <a:custGeom>
            <a:avLst/>
            <a:gdLst/>
            <a:ahLst/>
            <a:cxnLst/>
            <a:rect l="l" t="t" r="r" b="b"/>
            <a:pathLst>
              <a:path w="1833245" h="1463675">
                <a:moveTo>
                  <a:pt x="1824034" y="1463313"/>
                </a:moveTo>
                <a:lnTo>
                  <a:pt x="0" y="1463313"/>
                </a:lnTo>
                <a:lnTo>
                  <a:pt x="0" y="0"/>
                </a:lnTo>
                <a:lnTo>
                  <a:pt x="61319" y="4459"/>
                </a:lnTo>
                <a:lnTo>
                  <a:pt x="106255" y="11220"/>
                </a:lnTo>
                <a:lnTo>
                  <a:pt x="150498" y="20806"/>
                </a:lnTo>
                <a:lnTo>
                  <a:pt x="193918" y="33287"/>
                </a:lnTo>
                <a:lnTo>
                  <a:pt x="236381" y="48733"/>
                </a:lnTo>
                <a:lnTo>
                  <a:pt x="277756" y="67214"/>
                </a:lnTo>
                <a:lnTo>
                  <a:pt x="317909" y="88800"/>
                </a:lnTo>
                <a:lnTo>
                  <a:pt x="356710" y="113560"/>
                </a:lnTo>
                <a:lnTo>
                  <a:pt x="394026" y="141565"/>
                </a:lnTo>
                <a:lnTo>
                  <a:pt x="429724" y="172885"/>
                </a:lnTo>
                <a:lnTo>
                  <a:pt x="463674" y="207589"/>
                </a:lnTo>
                <a:lnTo>
                  <a:pt x="495741" y="245746"/>
                </a:lnTo>
                <a:lnTo>
                  <a:pt x="525795" y="287428"/>
                </a:lnTo>
                <a:lnTo>
                  <a:pt x="553704" y="332704"/>
                </a:lnTo>
                <a:lnTo>
                  <a:pt x="578098" y="376904"/>
                </a:lnTo>
                <a:lnTo>
                  <a:pt x="600514" y="420519"/>
                </a:lnTo>
                <a:lnTo>
                  <a:pt x="621869" y="463473"/>
                </a:lnTo>
                <a:lnTo>
                  <a:pt x="643082" y="505691"/>
                </a:lnTo>
                <a:lnTo>
                  <a:pt x="665071" y="547096"/>
                </a:lnTo>
                <a:lnTo>
                  <a:pt x="688755" y="587612"/>
                </a:lnTo>
                <a:lnTo>
                  <a:pt x="715053" y="627164"/>
                </a:lnTo>
                <a:lnTo>
                  <a:pt x="744882" y="665675"/>
                </a:lnTo>
                <a:lnTo>
                  <a:pt x="779161" y="703069"/>
                </a:lnTo>
                <a:lnTo>
                  <a:pt x="816843" y="736798"/>
                </a:lnTo>
                <a:lnTo>
                  <a:pt x="855866" y="765426"/>
                </a:lnTo>
                <a:lnTo>
                  <a:pt x="896130" y="789556"/>
                </a:lnTo>
                <a:lnTo>
                  <a:pt x="937535" y="809793"/>
                </a:lnTo>
                <a:lnTo>
                  <a:pt x="979980" y="826740"/>
                </a:lnTo>
                <a:lnTo>
                  <a:pt x="1023365" y="841001"/>
                </a:lnTo>
                <a:lnTo>
                  <a:pt x="1067589" y="853179"/>
                </a:lnTo>
                <a:lnTo>
                  <a:pt x="1112553" y="863877"/>
                </a:lnTo>
                <a:lnTo>
                  <a:pt x="1250878" y="893131"/>
                </a:lnTo>
                <a:lnTo>
                  <a:pt x="1297796" y="903948"/>
                </a:lnTo>
                <a:lnTo>
                  <a:pt x="1344952" y="916303"/>
                </a:lnTo>
                <a:lnTo>
                  <a:pt x="1392244" y="930800"/>
                </a:lnTo>
                <a:lnTo>
                  <a:pt x="1437523" y="946386"/>
                </a:lnTo>
                <a:lnTo>
                  <a:pt x="1483218" y="963408"/>
                </a:lnTo>
                <a:lnTo>
                  <a:pt x="1528689" y="982154"/>
                </a:lnTo>
                <a:lnTo>
                  <a:pt x="1573299" y="1002911"/>
                </a:lnTo>
                <a:lnTo>
                  <a:pt x="1616407" y="1025966"/>
                </a:lnTo>
                <a:lnTo>
                  <a:pt x="1657374" y="1051608"/>
                </a:lnTo>
                <a:lnTo>
                  <a:pt x="1695561" y="1080124"/>
                </a:lnTo>
                <a:lnTo>
                  <a:pt x="1730329" y="1111801"/>
                </a:lnTo>
                <a:lnTo>
                  <a:pt x="1761037" y="1146928"/>
                </a:lnTo>
                <a:lnTo>
                  <a:pt x="1787048" y="1185791"/>
                </a:lnTo>
                <a:lnTo>
                  <a:pt x="1807722" y="1228678"/>
                </a:lnTo>
                <a:lnTo>
                  <a:pt x="1822419" y="1275877"/>
                </a:lnTo>
                <a:lnTo>
                  <a:pt x="1830197" y="1320950"/>
                </a:lnTo>
                <a:lnTo>
                  <a:pt x="1833049" y="1366355"/>
                </a:lnTo>
                <a:lnTo>
                  <a:pt x="1831303" y="1411944"/>
                </a:lnTo>
                <a:lnTo>
                  <a:pt x="1825290" y="1457571"/>
                </a:lnTo>
                <a:lnTo>
                  <a:pt x="1824034" y="1463313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2024" y="383590"/>
            <a:ext cx="36328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015" algn="l"/>
              </a:tabLst>
            </a:pPr>
            <a:r>
              <a:rPr sz="2300" b="0" i="1" spc="-65" dirty="0">
                <a:solidFill>
                  <a:srgbClr val="FF9900"/>
                </a:solidFill>
                <a:latin typeface="Arial"/>
                <a:cs typeface="Arial"/>
              </a:rPr>
              <a:t>Unique</a:t>
            </a:r>
            <a:r>
              <a:rPr sz="2300" b="0" i="1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300" b="0" i="1" spc="165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r>
              <a:rPr sz="2300" b="0" i="1" spc="-395" dirty="0">
                <a:solidFill>
                  <a:srgbClr val="FF9900"/>
                </a:solidFill>
                <a:latin typeface="Arial"/>
                <a:cs typeface="Arial"/>
              </a:rPr>
              <a:t>e</a:t>
            </a:r>
            <a:r>
              <a:rPr sz="2300" b="0" i="1" spc="-85" dirty="0">
                <a:solidFill>
                  <a:srgbClr val="FF9900"/>
                </a:solidFill>
                <a:latin typeface="Arial"/>
                <a:cs typeface="Arial"/>
              </a:rPr>
              <a:t>atures</a:t>
            </a:r>
            <a:r>
              <a:rPr sz="2300" b="0" i="1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300" b="0" i="1" spc="-15" dirty="0">
                <a:solidFill>
                  <a:srgbClr val="FF9900"/>
                </a:solidFill>
                <a:latin typeface="Arial"/>
                <a:cs typeface="Arial"/>
              </a:rPr>
              <a:t>of</a:t>
            </a:r>
            <a:r>
              <a:rPr sz="2300" b="0" i="1" dirty="0">
                <a:solidFill>
                  <a:srgbClr val="FF9900"/>
                </a:solidFill>
                <a:latin typeface="Arial"/>
                <a:cs typeface="Arial"/>
              </a:rPr>
              <a:t>	</a:t>
            </a:r>
            <a:r>
              <a:rPr sz="2300" b="0" i="1" spc="-215" dirty="0">
                <a:solidFill>
                  <a:srgbClr val="FF9900"/>
                </a:solidFill>
                <a:latin typeface="Arial"/>
                <a:cs typeface="Arial"/>
              </a:rPr>
              <a:t>we</a:t>
            </a:r>
            <a:r>
              <a:rPr sz="2300" b="0" i="1" spc="-204" dirty="0">
                <a:solidFill>
                  <a:srgbClr val="FF9900"/>
                </a:solidFill>
                <a:latin typeface="Arial"/>
                <a:cs typeface="Arial"/>
              </a:rPr>
              <a:t>b</a:t>
            </a:r>
            <a:r>
              <a:rPr sz="2300" b="0" i="1" spc="-50" dirty="0">
                <a:solidFill>
                  <a:srgbClr val="FF9900"/>
                </a:solidFill>
                <a:latin typeface="Arial"/>
                <a:cs typeface="Arial"/>
              </a:rPr>
              <a:t>site</a:t>
            </a:r>
            <a:r>
              <a:rPr sz="2300" b="0" i="1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300" b="0" i="1" spc="420" dirty="0">
                <a:solidFill>
                  <a:srgbClr val="FF9900"/>
                </a:solidFill>
                <a:latin typeface="Arial"/>
                <a:cs typeface="Arial"/>
              </a:rPr>
              <a:t>&amp;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5032" y="0"/>
            <a:ext cx="1758967" cy="22923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2024" y="734111"/>
            <a:ext cx="7322184" cy="380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i="1" spc="95" dirty="0">
                <a:solidFill>
                  <a:srgbClr val="FF9900"/>
                </a:solidFill>
                <a:latin typeface="Arial"/>
                <a:cs typeface="Arial"/>
              </a:rPr>
              <a:t>How</a:t>
            </a:r>
            <a:r>
              <a:rPr sz="2300" i="1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300" i="1" spc="-15" dirty="0">
                <a:solidFill>
                  <a:srgbClr val="FF9900"/>
                </a:solidFill>
                <a:latin typeface="Arial"/>
                <a:cs typeface="Arial"/>
              </a:rPr>
              <a:t>this</a:t>
            </a:r>
            <a:r>
              <a:rPr sz="2300" i="1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300" i="1" spc="-120" dirty="0">
                <a:solidFill>
                  <a:srgbClr val="FF9900"/>
                </a:solidFill>
                <a:latin typeface="Arial"/>
                <a:cs typeface="Arial"/>
              </a:rPr>
              <a:t>website</a:t>
            </a:r>
            <a:r>
              <a:rPr sz="2300" i="1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300" i="1" spc="-95" dirty="0">
                <a:solidFill>
                  <a:srgbClr val="FF9900"/>
                </a:solidFill>
                <a:latin typeface="Arial"/>
                <a:cs typeface="Arial"/>
              </a:rPr>
              <a:t>is</a:t>
            </a:r>
            <a:r>
              <a:rPr sz="2300" i="1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300" i="1" spc="-15" dirty="0">
                <a:solidFill>
                  <a:srgbClr val="FF9900"/>
                </a:solidFill>
                <a:latin typeface="Arial"/>
                <a:cs typeface="Arial"/>
              </a:rPr>
              <a:t>different</a:t>
            </a:r>
            <a:r>
              <a:rPr sz="2300" i="1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300" i="1" spc="-10" dirty="0">
                <a:solidFill>
                  <a:srgbClr val="FF9900"/>
                </a:solidFill>
                <a:latin typeface="Arial"/>
                <a:cs typeface="Arial"/>
              </a:rPr>
              <a:t>from</a:t>
            </a:r>
            <a:r>
              <a:rPr sz="2300" i="1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300" i="1" spc="45" dirty="0">
                <a:solidFill>
                  <a:srgbClr val="FF9900"/>
                </a:solidFill>
                <a:latin typeface="Arial"/>
                <a:cs typeface="Arial"/>
              </a:rPr>
              <a:t>Other</a:t>
            </a:r>
            <a:r>
              <a:rPr sz="2300" i="1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300" i="1" spc="-65" dirty="0">
                <a:solidFill>
                  <a:srgbClr val="FF9900"/>
                </a:solidFill>
                <a:latin typeface="Arial"/>
                <a:cs typeface="Arial"/>
              </a:rPr>
              <a:t>Websites?</a:t>
            </a:r>
            <a:endParaRPr sz="2300">
              <a:latin typeface="Arial"/>
              <a:cs typeface="Arial"/>
            </a:endParaRPr>
          </a:p>
          <a:p>
            <a:pPr marL="965200" indent="-429259" algn="just">
              <a:lnSpc>
                <a:spcPts val="1730"/>
              </a:lnSpc>
              <a:spcBef>
                <a:spcPts val="2050"/>
              </a:spcBef>
              <a:buClr>
                <a:srgbClr val="434343"/>
              </a:buClr>
              <a:buFont typeface="MS PGothic"/>
              <a:buChar char="❖"/>
              <a:tabLst>
                <a:tab pos="965835" algn="l"/>
              </a:tabLst>
            </a:pPr>
            <a:r>
              <a:rPr sz="1600" i="1" spc="-15" dirty="0">
                <a:latin typeface="Verdana"/>
                <a:cs typeface="Verdana"/>
              </a:rPr>
              <a:t>Unique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and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friendly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90" dirty="0">
                <a:latin typeface="Verdana"/>
                <a:cs typeface="Verdana"/>
              </a:rPr>
              <a:t>UI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20" dirty="0">
                <a:latin typeface="Verdana"/>
                <a:cs typeface="Verdana"/>
              </a:rPr>
              <a:t>/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5" dirty="0">
                <a:latin typeface="Verdana"/>
                <a:cs typeface="Verdana"/>
              </a:rPr>
              <a:t>UX</a:t>
            </a:r>
            <a:endParaRPr sz="1600">
              <a:latin typeface="Verdana"/>
              <a:cs typeface="Verdana"/>
            </a:endParaRPr>
          </a:p>
          <a:p>
            <a:pPr marL="965200" indent="-429259" algn="just">
              <a:lnSpc>
                <a:spcPts val="1535"/>
              </a:lnSpc>
              <a:buFont typeface="MS PGothic"/>
              <a:buChar char="❖"/>
              <a:tabLst>
                <a:tab pos="965835" algn="l"/>
              </a:tabLst>
            </a:pPr>
            <a:r>
              <a:rPr sz="1600" i="1" spc="-40" dirty="0">
                <a:latin typeface="Verdana"/>
                <a:cs typeface="Verdana"/>
              </a:rPr>
              <a:t>There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is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20" dirty="0">
                <a:latin typeface="Verdana"/>
                <a:cs typeface="Verdana"/>
              </a:rPr>
              <a:t>no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website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with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55" dirty="0">
                <a:latin typeface="Verdana"/>
                <a:cs typeface="Verdana"/>
              </a:rPr>
              <a:t>similar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idea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or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55" dirty="0">
                <a:latin typeface="Verdana"/>
                <a:cs typeface="Verdana"/>
              </a:rPr>
              <a:t>similar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90" dirty="0">
                <a:latin typeface="Verdana"/>
                <a:cs typeface="Verdana"/>
              </a:rPr>
              <a:t>UI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20" dirty="0">
                <a:latin typeface="Verdana"/>
                <a:cs typeface="Verdana"/>
              </a:rPr>
              <a:t>/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5" dirty="0">
                <a:latin typeface="Verdana"/>
                <a:cs typeface="Verdana"/>
              </a:rPr>
              <a:t>UX</a:t>
            </a:r>
            <a:endParaRPr sz="1600">
              <a:latin typeface="Verdana"/>
              <a:cs typeface="Verdana"/>
            </a:endParaRPr>
          </a:p>
          <a:p>
            <a:pPr marL="965200" marR="5080" indent="-428625" algn="just">
              <a:lnSpc>
                <a:spcPts val="1540"/>
              </a:lnSpc>
              <a:spcBef>
                <a:spcPts val="175"/>
              </a:spcBef>
              <a:buFont typeface="MS PGothic"/>
              <a:buChar char="❖"/>
              <a:tabLst>
                <a:tab pos="965835" algn="l"/>
              </a:tabLst>
            </a:pPr>
            <a:r>
              <a:rPr sz="1600" i="1" spc="-5" dirty="0">
                <a:latin typeface="Verdana"/>
                <a:cs typeface="Verdana"/>
              </a:rPr>
              <a:t>Many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40" dirty="0">
                <a:latin typeface="Verdana"/>
                <a:cs typeface="Verdana"/>
              </a:rPr>
              <a:t>websites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sell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the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Hybrid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products,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15" dirty="0">
                <a:latin typeface="Verdana"/>
                <a:cs typeface="Verdana"/>
              </a:rPr>
              <a:t>but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we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60" dirty="0">
                <a:latin typeface="Verdana"/>
                <a:cs typeface="Verdana"/>
              </a:rPr>
              <a:t>are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selling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45" dirty="0">
                <a:latin typeface="Verdana"/>
                <a:cs typeface="Verdana"/>
              </a:rPr>
              <a:t>natural </a:t>
            </a:r>
            <a:r>
              <a:rPr sz="1600" i="1" spc="-550" dirty="0">
                <a:latin typeface="Verdana"/>
                <a:cs typeface="Verdana"/>
              </a:rPr>
              <a:t> </a:t>
            </a:r>
            <a:r>
              <a:rPr sz="1600" i="1" spc="-25" dirty="0">
                <a:latin typeface="Verdana"/>
                <a:cs typeface="Verdana"/>
              </a:rPr>
              <a:t>organic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45" dirty="0">
                <a:latin typeface="Verdana"/>
                <a:cs typeface="Verdana"/>
              </a:rPr>
              <a:t>healthy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products.</a:t>
            </a:r>
            <a:endParaRPr sz="1600">
              <a:latin typeface="Verdana"/>
              <a:cs typeface="Verdana"/>
            </a:endParaRPr>
          </a:p>
          <a:p>
            <a:pPr marL="965200" marR="512445" indent="-428625" algn="just">
              <a:lnSpc>
                <a:spcPct val="80000"/>
              </a:lnSpc>
              <a:spcBef>
                <a:spcPts val="10"/>
              </a:spcBef>
              <a:buFont typeface="MS PGothic"/>
              <a:buChar char="❖"/>
              <a:tabLst>
                <a:tab pos="965835" algn="l"/>
              </a:tabLst>
            </a:pPr>
            <a:r>
              <a:rPr sz="1600" i="1" spc="-35" dirty="0">
                <a:latin typeface="Verdana"/>
                <a:cs typeface="Verdana"/>
              </a:rPr>
              <a:t>This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website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directly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15" dirty="0">
                <a:latin typeface="Verdana"/>
                <a:cs typeface="Verdana"/>
              </a:rPr>
              <a:t>contact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with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farmers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and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take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20" dirty="0">
                <a:latin typeface="Verdana"/>
                <a:cs typeface="Verdana"/>
              </a:rPr>
              <a:t>products  </a:t>
            </a:r>
            <a:r>
              <a:rPr sz="1600" i="1" spc="-30" dirty="0">
                <a:latin typeface="Verdana"/>
                <a:cs typeface="Verdana"/>
              </a:rPr>
              <a:t>directly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from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them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with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20" dirty="0">
                <a:latin typeface="Verdana"/>
                <a:cs typeface="Verdana"/>
              </a:rPr>
              <a:t>no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intermediate.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40" dirty="0">
                <a:latin typeface="Verdana"/>
                <a:cs typeface="Verdana"/>
              </a:rPr>
              <a:t>No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other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website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is </a:t>
            </a:r>
            <a:r>
              <a:rPr sz="1600" i="1" spc="-550" dirty="0">
                <a:latin typeface="Verdana"/>
                <a:cs typeface="Verdana"/>
              </a:rPr>
              <a:t> </a:t>
            </a:r>
            <a:r>
              <a:rPr sz="1600" i="1" spc="-40" dirty="0">
                <a:latin typeface="Verdana"/>
                <a:cs typeface="Verdana"/>
              </a:rPr>
              <a:t>currently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10" dirty="0">
                <a:latin typeface="Verdana"/>
                <a:cs typeface="Verdana"/>
              </a:rPr>
              <a:t>doing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70" dirty="0">
                <a:latin typeface="Verdana"/>
                <a:cs typeface="Verdana"/>
              </a:rPr>
              <a:t>it.</a:t>
            </a:r>
            <a:endParaRPr sz="1600">
              <a:latin typeface="Verdana"/>
              <a:cs typeface="Verdana"/>
            </a:endParaRPr>
          </a:p>
          <a:p>
            <a:pPr marL="965200" indent="-429259" algn="just">
              <a:lnSpc>
                <a:spcPts val="1345"/>
              </a:lnSpc>
              <a:buFont typeface="MS PGothic"/>
              <a:buChar char="❖"/>
              <a:tabLst>
                <a:tab pos="965835" algn="l"/>
              </a:tabLst>
            </a:pPr>
            <a:r>
              <a:rPr sz="1600" i="1" spc="-25" dirty="0">
                <a:latin typeface="Verdana"/>
                <a:cs typeface="Verdana"/>
              </a:rPr>
              <a:t>Free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20" dirty="0">
                <a:latin typeface="Verdana"/>
                <a:cs typeface="Verdana"/>
              </a:rPr>
              <a:t>of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20" dirty="0">
                <a:latin typeface="Verdana"/>
                <a:cs typeface="Verdana"/>
              </a:rPr>
              <a:t>bugs</a:t>
            </a:r>
            <a:endParaRPr sz="1600">
              <a:latin typeface="Verdana"/>
              <a:cs typeface="Verdana"/>
            </a:endParaRPr>
          </a:p>
          <a:p>
            <a:pPr marL="965200" marR="166370" indent="-428625">
              <a:lnSpc>
                <a:spcPts val="1540"/>
              </a:lnSpc>
              <a:spcBef>
                <a:spcPts val="175"/>
              </a:spcBef>
              <a:buFont typeface="MS PGothic"/>
              <a:buChar char="❖"/>
              <a:tabLst>
                <a:tab pos="965200" algn="l"/>
                <a:tab pos="965835" algn="l"/>
              </a:tabLst>
            </a:pPr>
            <a:r>
              <a:rPr sz="1600" i="1" spc="-55" dirty="0">
                <a:latin typeface="Verdana"/>
                <a:cs typeface="Verdana"/>
              </a:rPr>
              <a:t>Give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Farmer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75" dirty="0">
                <a:latin typeface="Verdana"/>
                <a:cs typeface="Verdana"/>
              </a:rPr>
              <a:t>a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dirty="0">
                <a:latin typeface="Verdana"/>
                <a:cs typeface="Verdana"/>
              </a:rPr>
              <a:t>gift</a:t>
            </a:r>
            <a:r>
              <a:rPr sz="1600" i="1" spc="-140" dirty="0">
                <a:latin typeface="Verdana"/>
                <a:cs typeface="Verdana"/>
              </a:rPr>
              <a:t> </a:t>
            </a:r>
            <a:r>
              <a:rPr sz="1600" i="1" spc="-70" dirty="0">
                <a:latin typeface="Verdana"/>
                <a:cs typeface="Verdana"/>
              </a:rPr>
              <a:t>every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40" dirty="0">
                <a:latin typeface="Verdana"/>
                <a:cs typeface="Verdana"/>
              </a:rPr>
              <a:t>month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who</a:t>
            </a:r>
            <a:r>
              <a:rPr sz="1600" i="1" spc="-14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donates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the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more</a:t>
            </a:r>
            <a:r>
              <a:rPr sz="1600" i="1" spc="-140" dirty="0">
                <a:latin typeface="Verdana"/>
                <a:cs typeface="Verdana"/>
              </a:rPr>
              <a:t> </a:t>
            </a:r>
            <a:r>
              <a:rPr sz="1600" i="1" spc="-40" dirty="0">
                <a:latin typeface="Verdana"/>
                <a:cs typeface="Verdana"/>
              </a:rPr>
              <a:t>quality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20" dirty="0">
                <a:latin typeface="Verdana"/>
                <a:cs typeface="Verdana"/>
              </a:rPr>
              <a:t>of </a:t>
            </a:r>
            <a:r>
              <a:rPr sz="1600" i="1" spc="-550" dirty="0">
                <a:latin typeface="Verdana"/>
                <a:cs typeface="Verdana"/>
              </a:rPr>
              <a:t> </a:t>
            </a:r>
            <a:r>
              <a:rPr sz="1600" i="1" spc="-45" dirty="0">
                <a:latin typeface="Verdana"/>
                <a:cs typeface="Verdana"/>
              </a:rPr>
              <a:t>vegetables,fruits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and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dairy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20" dirty="0">
                <a:latin typeface="Verdana"/>
                <a:cs typeface="Verdana"/>
              </a:rPr>
              <a:t>products</a:t>
            </a:r>
            <a:endParaRPr sz="1600">
              <a:latin typeface="Verdana"/>
              <a:cs typeface="Verdana"/>
            </a:endParaRPr>
          </a:p>
          <a:p>
            <a:pPr marL="965200" marR="518159" indent="-428625">
              <a:lnSpc>
                <a:spcPct val="80000"/>
              </a:lnSpc>
              <a:spcBef>
                <a:spcPts val="10"/>
              </a:spcBef>
              <a:buFont typeface="MS PGothic"/>
              <a:buChar char="❖"/>
              <a:tabLst>
                <a:tab pos="965200" algn="l"/>
                <a:tab pos="965835" algn="l"/>
              </a:tabLst>
            </a:pPr>
            <a:r>
              <a:rPr sz="1600" i="1" spc="-10" dirty="0">
                <a:latin typeface="Verdana"/>
                <a:cs typeface="Verdana"/>
              </a:rPr>
              <a:t>Rapid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and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safe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40" dirty="0">
                <a:latin typeface="Verdana"/>
                <a:cs typeface="Verdana"/>
              </a:rPr>
              <a:t>COVID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preventive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60" dirty="0">
                <a:latin typeface="Verdana"/>
                <a:cs typeface="Verdana"/>
              </a:rPr>
              <a:t>measures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taken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40" dirty="0">
                <a:latin typeface="Verdana"/>
                <a:cs typeface="Verdana"/>
              </a:rPr>
              <a:t>care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40" dirty="0">
                <a:latin typeface="Verdana"/>
                <a:cs typeface="Verdana"/>
              </a:rPr>
              <a:t>while </a:t>
            </a:r>
            <a:r>
              <a:rPr sz="1600" i="1" spc="-550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delivery</a:t>
            </a:r>
            <a:endParaRPr sz="1600">
              <a:latin typeface="Verdana"/>
              <a:cs typeface="Verdana"/>
            </a:endParaRPr>
          </a:p>
          <a:p>
            <a:pPr marL="965200" marR="259079" indent="-428625">
              <a:lnSpc>
                <a:spcPct val="80000"/>
              </a:lnSpc>
              <a:buFont typeface="MS PGothic"/>
              <a:buChar char="❖"/>
              <a:tabLst>
                <a:tab pos="965200" algn="l"/>
                <a:tab pos="965835" algn="l"/>
              </a:tabLst>
            </a:pPr>
            <a:r>
              <a:rPr sz="1600" i="1" spc="-20" dirty="0">
                <a:latin typeface="Verdana"/>
                <a:cs typeface="Verdana"/>
              </a:rPr>
              <a:t>Management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55" dirty="0">
                <a:latin typeface="Verdana"/>
                <a:cs typeface="Verdana"/>
              </a:rPr>
              <a:t>team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will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40" dirty="0">
                <a:latin typeface="Verdana"/>
                <a:cs typeface="Verdana"/>
              </a:rPr>
              <a:t>personally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5" dirty="0">
                <a:latin typeface="Verdana"/>
                <a:cs typeface="Verdana"/>
              </a:rPr>
              <a:t>go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and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70" dirty="0">
                <a:latin typeface="Verdana"/>
                <a:cs typeface="Verdana"/>
              </a:rPr>
              <a:t>make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dealership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with  </a:t>
            </a:r>
            <a:r>
              <a:rPr sz="1600" i="1" spc="-50" dirty="0">
                <a:latin typeface="Verdana"/>
                <a:cs typeface="Verdana"/>
              </a:rPr>
              <a:t>farmers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10" dirty="0">
                <a:latin typeface="Verdana"/>
                <a:cs typeface="Verdana"/>
              </a:rPr>
              <a:t>for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wide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45" dirty="0">
                <a:latin typeface="Verdana"/>
                <a:cs typeface="Verdana"/>
              </a:rPr>
              <a:t>range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20" dirty="0">
                <a:latin typeface="Verdana"/>
                <a:cs typeface="Verdana"/>
              </a:rPr>
              <a:t>of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55" dirty="0">
                <a:latin typeface="Verdana"/>
                <a:cs typeface="Verdana"/>
              </a:rPr>
              <a:t>varieties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20" dirty="0">
                <a:latin typeface="Verdana"/>
                <a:cs typeface="Verdana"/>
              </a:rPr>
              <a:t>of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20" dirty="0">
                <a:latin typeface="Verdana"/>
                <a:cs typeface="Verdana"/>
              </a:rPr>
              <a:t>products</a:t>
            </a:r>
            <a:endParaRPr sz="1600">
              <a:latin typeface="Verdana"/>
              <a:cs typeface="Verdana"/>
            </a:endParaRPr>
          </a:p>
          <a:p>
            <a:pPr marL="965200" marR="162560" indent="-428625">
              <a:lnSpc>
                <a:spcPct val="80000"/>
              </a:lnSpc>
              <a:buFont typeface="MS PGothic"/>
              <a:buChar char="❖"/>
              <a:tabLst>
                <a:tab pos="965200" algn="l"/>
                <a:tab pos="965835" algn="l"/>
              </a:tabLst>
            </a:pPr>
            <a:r>
              <a:rPr sz="1600" i="1" spc="-35" dirty="0">
                <a:latin typeface="Verdana"/>
                <a:cs typeface="Verdana"/>
              </a:rPr>
              <a:t>This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website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will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provide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20" dirty="0">
                <a:latin typeface="Verdana"/>
                <a:cs typeface="Verdana"/>
              </a:rPr>
              <a:t>funds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10" dirty="0">
                <a:latin typeface="Verdana"/>
                <a:cs typeface="Verdana"/>
              </a:rPr>
              <a:t>for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farmers</a:t>
            </a:r>
            <a:r>
              <a:rPr sz="1600" i="1" spc="-145" dirty="0">
                <a:latin typeface="Verdana"/>
                <a:cs typeface="Verdana"/>
              </a:rPr>
              <a:t> </a:t>
            </a:r>
            <a:r>
              <a:rPr sz="1600" i="1" spc="-40" dirty="0">
                <a:latin typeface="Verdana"/>
                <a:cs typeface="Verdana"/>
              </a:rPr>
              <a:t>by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giving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some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60" dirty="0">
                <a:latin typeface="Verdana"/>
                <a:cs typeface="Verdana"/>
              </a:rPr>
              <a:t>share </a:t>
            </a:r>
            <a:r>
              <a:rPr sz="1600" i="1" spc="-545" dirty="0">
                <a:latin typeface="Verdana"/>
                <a:cs typeface="Verdana"/>
              </a:rPr>
              <a:t> </a:t>
            </a:r>
            <a:r>
              <a:rPr sz="1600" i="1" spc="20" dirty="0">
                <a:latin typeface="Verdana"/>
                <a:cs typeface="Verdana"/>
              </a:rPr>
              <a:t>of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10" dirty="0">
                <a:latin typeface="Verdana"/>
                <a:cs typeface="Verdana"/>
              </a:rPr>
              <a:t>proﬁt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10" dirty="0">
                <a:latin typeface="Verdana"/>
                <a:cs typeface="Verdana"/>
              </a:rPr>
              <a:t>collected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0" dirty="0">
                <a:latin typeface="Verdana"/>
                <a:cs typeface="Verdana"/>
              </a:rPr>
              <a:t>through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35" dirty="0">
                <a:latin typeface="Verdana"/>
                <a:cs typeface="Verdana"/>
              </a:rPr>
              <a:t>the</a:t>
            </a:r>
            <a:r>
              <a:rPr sz="1600" i="1" spc="-150" dirty="0">
                <a:latin typeface="Verdana"/>
                <a:cs typeface="Verdana"/>
              </a:rPr>
              <a:t> </a:t>
            </a:r>
            <a:r>
              <a:rPr sz="1600" i="1" spc="-50" dirty="0">
                <a:latin typeface="Verdana"/>
                <a:cs typeface="Verdana"/>
              </a:rPr>
              <a:t>website.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2033" y="3436838"/>
            <a:ext cx="862345" cy="10529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90920" y="982878"/>
              <a:ext cx="3844290" cy="2806700"/>
            </a:xfrm>
            <a:custGeom>
              <a:avLst/>
              <a:gdLst/>
              <a:ahLst/>
              <a:cxnLst/>
              <a:rect l="l" t="t" r="r" b="b"/>
              <a:pathLst>
                <a:path w="3844290" h="2806700">
                  <a:moveTo>
                    <a:pt x="3053402" y="2806287"/>
                  </a:moveTo>
                  <a:lnTo>
                    <a:pt x="3013093" y="2804166"/>
                  </a:lnTo>
                  <a:lnTo>
                    <a:pt x="2972712" y="2799951"/>
                  </a:lnTo>
                  <a:lnTo>
                    <a:pt x="2932253" y="2793786"/>
                  </a:lnTo>
                  <a:lnTo>
                    <a:pt x="2891712" y="2785815"/>
                  </a:lnTo>
                  <a:lnTo>
                    <a:pt x="2851085" y="2776183"/>
                  </a:lnTo>
                  <a:lnTo>
                    <a:pt x="2810365" y="2765034"/>
                  </a:lnTo>
                  <a:lnTo>
                    <a:pt x="2769549" y="2752514"/>
                  </a:lnTo>
                  <a:lnTo>
                    <a:pt x="2728631" y="2738765"/>
                  </a:lnTo>
                  <a:lnTo>
                    <a:pt x="2687607" y="2723934"/>
                  </a:lnTo>
                  <a:lnTo>
                    <a:pt x="2646471" y="2708164"/>
                  </a:lnTo>
                  <a:lnTo>
                    <a:pt x="2605220" y="2691599"/>
                  </a:lnTo>
                  <a:lnTo>
                    <a:pt x="2563849" y="2674386"/>
                  </a:lnTo>
                  <a:lnTo>
                    <a:pt x="2522351" y="2656667"/>
                  </a:lnTo>
                  <a:lnTo>
                    <a:pt x="2480724" y="2638587"/>
                  </a:lnTo>
                  <a:lnTo>
                    <a:pt x="2438961" y="2620291"/>
                  </a:lnTo>
                  <a:lnTo>
                    <a:pt x="2397058" y="2601924"/>
                  </a:lnTo>
                  <a:lnTo>
                    <a:pt x="2355010" y="2583629"/>
                  </a:lnTo>
                  <a:lnTo>
                    <a:pt x="2312813" y="2565552"/>
                  </a:lnTo>
                  <a:lnTo>
                    <a:pt x="2270462" y="2547837"/>
                  </a:lnTo>
                  <a:lnTo>
                    <a:pt x="2227951" y="2530628"/>
                  </a:lnTo>
                  <a:lnTo>
                    <a:pt x="2185276" y="2514070"/>
                  </a:lnTo>
                  <a:lnTo>
                    <a:pt x="2142432" y="2498307"/>
                  </a:lnTo>
                  <a:lnTo>
                    <a:pt x="2099415" y="2483485"/>
                  </a:lnTo>
                  <a:lnTo>
                    <a:pt x="2056219" y="2469746"/>
                  </a:lnTo>
                  <a:lnTo>
                    <a:pt x="2012840" y="2457237"/>
                  </a:lnTo>
                  <a:lnTo>
                    <a:pt x="1969273" y="2446101"/>
                  </a:lnTo>
                  <a:lnTo>
                    <a:pt x="1925513" y="2436482"/>
                  </a:lnTo>
                  <a:lnTo>
                    <a:pt x="1881555" y="2428526"/>
                  </a:lnTo>
                  <a:lnTo>
                    <a:pt x="1837395" y="2422377"/>
                  </a:lnTo>
                  <a:lnTo>
                    <a:pt x="1793027" y="2418179"/>
                  </a:lnTo>
                  <a:lnTo>
                    <a:pt x="1748447" y="2416078"/>
                  </a:lnTo>
                  <a:lnTo>
                    <a:pt x="1703650" y="2416216"/>
                  </a:lnTo>
                  <a:lnTo>
                    <a:pt x="1066867" y="2350845"/>
                  </a:lnTo>
                  <a:lnTo>
                    <a:pt x="1012650" y="2335282"/>
                  </a:lnTo>
                  <a:lnTo>
                    <a:pt x="959611" y="2317969"/>
                  </a:lnTo>
                  <a:lnTo>
                    <a:pt x="907771" y="2298973"/>
                  </a:lnTo>
                  <a:lnTo>
                    <a:pt x="857149" y="2278361"/>
                  </a:lnTo>
                  <a:lnTo>
                    <a:pt x="807765" y="2256200"/>
                  </a:lnTo>
                  <a:lnTo>
                    <a:pt x="759640" y="2232555"/>
                  </a:lnTo>
                  <a:lnTo>
                    <a:pt x="712792" y="2207494"/>
                  </a:lnTo>
                  <a:lnTo>
                    <a:pt x="667243" y="2181083"/>
                  </a:lnTo>
                  <a:lnTo>
                    <a:pt x="623013" y="2153389"/>
                  </a:lnTo>
                  <a:lnTo>
                    <a:pt x="580120" y="2124477"/>
                  </a:lnTo>
                  <a:lnTo>
                    <a:pt x="538585" y="2094415"/>
                  </a:lnTo>
                  <a:lnTo>
                    <a:pt x="498429" y="2063269"/>
                  </a:lnTo>
                  <a:lnTo>
                    <a:pt x="459670" y="2031105"/>
                  </a:lnTo>
                  <a:lnTo>
                    <a:pt x="422329" y="1997991"/>
                  </a:lnTo>
                  <a:lnTo>
                    <a:pt x="386427" y="1963992"/>
                  </a:lnTo>
                  <a:lnTo>
                    <a:pt x="351982" y="1929175"/>
                  </a:lnTo>
                  <a:lnTo>
                    <a:pt x="319015" y="1893607"/>
                  </a:lnTo>
                  <a:lnTo>
                    <a:pt x="287546" y="1857354"/>
                  </a:lnTo>
                  <a:lnTo>
                    <a:pt x="257595" y="1820483"/>
                  </a:lnTo>
                  <a:lnTo>
                    <a:pt x="229182" y="1783060"/>
                  </a:lnTo>
                  <a:lnTo>
                    <a:pt x="202326" y="1745152"/>
                  </a:lnTo>
                  <a:lnTo>
                    <a:pt x="177048" y="1706824"/>
                  </a:lnTo>
                  <a:lnTo>
                    <a:pt x="153368" y="1668145"/>
                  </a:lnTo>
                  <a:lnTo>
                    <a:pt x="131305" y="1629180"/>
                  </a:lnTo>
                  <a:lnTo>
                    <a:pt x="110880" y="1589995"/>
                  </a:lnTo>
                  <a:lnTo>
                    <a:pt x="92113" y="1550658"/>
                  </a:lnTo>
                  <a:lnTo>
                    <a:pt x="75023" y="1511235"/>
                  </a:lnTo>
                  <a:lnTo>
                    <a:pt x="59631" y="1471792"/>
                  </a:lnTo>
                  <a:lnTo>
                    <a:pt x="45956" y="1432396"/>
                  </a:lnTo>
                  <a:lnTo>
                    <a:pt x="34019" y="1393114"/>
                  </a:lnTo>
                  <a:lnTo>
                    <a:pt x="23839" y="1354011"/>
                  </a:lnTo>
                  <a:lnTo>
                    <a:pt x="15436" y="1315155"/>
                  </a:lnTo>
                  <a:lnTo>
                    <a:pt x="8831" y="1276611"/>
                  </a:lnTo>
                  <a:lnTo>
                    <a:pt x="4043" y="1238448"/>
                  </a:lnTo>
                  <a:lnTo>
                    <a:pt x="0" y="1163524"/>
                  </a:lnTo>
                  <a:lnTo>
                    <a:pt x="783" y="1126898"/>
                  </a:lnTo>
                  <a:lnTo>
                    <a:pt x="8063" y="1055648"/>
                  </a:lnTo>
                  <a:lnTo>
                    <a:pt x="23091" y="987513"/>
                  </a:lnTo>
                  <a:lnTo>
                    <a:pt x="46027" y="923025"/>
                  </a:lnTo>
                  <a:lnTo>
                    <a:pt x="62526" y="888432"/>
                  </a:lnTo>
                  <a:lnTo>
                    <a:pt x="81623" y="855268"/>
                  </a:lnTo>
                  <a:lnTo>
                    <a:pt x="103348" y="823626"/>
                  </a:lnTo>
                  <a:lnTo>
                    <a:pt x="127729" y="793603"/>
                  </a:lnTo>
                  <a:lnTo>
                    <a:pt x="154795" y="765294"/>
                  </a:lnTo>
                  <a:lnTo>
                    <a:pt x="184574" y="738796"/>
                  </a:lnTo>
                  <a:lnTo>
                    <a:pt x="217095" y="714203"/>
                  </a:lnTo>
                  <a:lnTo>
                    <a:pt x="252387" y="691612"/>
                  </a:lnTo>
                  <a:lnTo>
                    <a:pt x="290479" y="671118"/>
                  </a:lnTo>
                  <a:lnTo>
                    <a:pt x="331399" y="652816"/>
                  </a:lnTo>
                  <a:lnTo>
                    <a:pt x="375176" y="636803"/>
                  </a:lnTo>
                  <a:lnTo>
                    <a:pt x="421839" y="623174"/>
                  </a:lnTo>
                  <a:lnTo>
                    <a:pt x="471417" y="612025"/>
                  </a:lnTo>
                  <a:lnTo>
                    <a:pt x="523937" y="603451"/>
                  </a:lnTo>
                  <a:lnTo>
                    <a:pt x="579430" y="597549"/>
                  </a:lnTo>
                  <a:lnTo>
                    <a:pt x="637924" y="594413"/>
                  </a:lnTo>
                  <a:lnTo>
                    <a:pt x="699447" y="594140"/>
                  </a:lnTo>
                  <a:lnTo>
                    <a:pt x="764029" y="596824"/>
                  </a:lnTo>
                  <a:lnTo>
                    <a:pt x="815562" y="600376"/>
                  </a:lnTo>
                  <a:lnTo>
                    <a:pt x="866273" y="604754"/>
                  </a:lnTo>
                  <a:lnTo>
                    <a:pt x="916246" y="609663"/>
                  </a:lnTo>
                  <a:lnTo>
                    <a:pt x="965565" y="614806"/>
                  </a:lnTo>
                  <a:lnTo>
                    <a:pt x="1014314" y="619888"/>
                  </a:lnTo>
                  <a:lnTo>
                    <a:pt x="1062577" y="624613"/>
                  </a:lnTo>
                  <a:lnTo>
                    <a:pt x="1110437" y="628686"/>
                  </a:lnTo>
                  <a:lnTo>
                    <a:pt x="1157978" y="631810"/>
                  </a:lnTo>
                  <a:lnTo>
                    <a:pt x="1205285" y="633690"/>
                  </a:lnTo>
                  <a:lnTo>
                    <a:pt x="1252441" y="634031"/>
                  </a:lnTo>
                  <a:lnTo>
                    <a:pt x="1299530" y="632536"/>
                  </a:lnTo>
                  <a:lnTo>
                    <a:pt x="1346635" y="628910"/>
                  </a:lnTo>
                  <a:lnTo>
                    <a:pt x="1393842" y="622857"/>
                  </a:lnTo>
                  <a:lnTo>
                    <a:pt x="1450366" y="611404"/>
                  </a:lnTo>
                  <a:lnTo>
                    <a:pt x="1501516" y="596505"/>
                  </a:lnTo>
                  <a:lnTo>
                    <a:pt x="1547856" y="578476"/>
                  </a:lnTo>
                  <a:lnTo>
                    <a:pt x="1589950" y="557634"/>
                  </a:lnTo>
                  <a:lnTo>
                    <a:pt x="1628361" y="534294"/>
                  </a:lnTo>
                  <a:lnTo>
                    <a:pt x="1663652" y="508774"/>
                  </a:lnTo>
                  <a:lnTo>
                    <a:pt x="1696387" y="481388"/>
                  </a:lnTo>
                  <a:lnTo>
                    <a:pt x="1727130" y="452453"/>
                  </a:lnTo>
                  <a:lnTo>
                    <a:pt x="1756444" y="422286"/>
                  </a:lnTo>
                  <a:lnTo>
                    <a:pt x="1784893" y="391203"/>
                  </a:lnTo>
                  <a:lnTo>
                    <a:pt x="1813039" y="359519"/>
                  </a:lnTo>
                  <a:lnTo>
                    <a:pt x="1841448" y="327552"/>
                  </a:lnTo>
                  <a:lnTo>
                    <a:pt x="1870681" y="295616"/>
                  </a:lnTo>
                  <a:lnTo>
                    <a:pt x="1901303" y="264029"/>
                  </a:lnTo>
                  <a:lnTo>
                    <a:pt x="1933878" y="233106"/>
                  </a:lnTo>
                  <a:lnTo>
                    <a:pt x="1968968" y="203165"/>
                  </a:lnTo>
                  <a:lnTo>
                    <a:pt x="2001333" y="177730"/>
                  </a:lnTo>
                  <a:lnTo>
                    <a:pt x="2035124" y="152531"/>
                  </a:lnTo>
                  <a:lnTo>
                    <a:pt x="2070425" y="127961"/>
                  </a:lnTo>
                  <a:lnTo>
                    <a:pt x="2107323" y="104412"/>
                  </a:lnTo>
                  <a:lnTo>
                    <a:pt x="2145902" y="82279"/>
                  </a:lnTo>
                  <a:lnTo>
                    <a:pt x="2186247" y="61954"/>
                  </a:lnTo>
                  <a:lnTo>
                    <a:pt x="2228445" y="43830"/>
                  </a:lnTo>
                  <a:lnTo>
                    <a:pt x="2272580" y="28301"/>
                  </a:lnTo>
                  <a:lnTo>
                    <a:pt x="2318738" y="15761"/>
                  </a:lnTo>
                  <a:lnTo>
                    <a:pt x="2367003" y="6601"/>
                  </a:lnTo>
                  <a:lnTo>
                    <a:pt x="2417461" y="1217"/>
                  </a:lnTo>
                  <a:lnTo>
                    <a:pt x="2470198" y="0"/>
                  </a:lnTo>
                  <a:lnTo>
                    <a:pt x="2525299" y="3344"/>
                  </a:lnTo>
                  <a:lnTo>
                    <a:pt x="2582848" y="11642"/>
                  </a:lnTo>
                  <a:lnTo>
                    <a:pt x="2642932" y="25288"/>
                  </a:lnTo>
                  <a:lnTo>
                    <a:pt x="2691541" y="39710"/>
                  </a:lnTo>
                  <a:lnTo>
                    <a:pt x="2739436" y="56535"/>
                  </a:lnTo>
                  <a:lnTo>
                    <a:pt x="2786587" y="75624"/>
                  </a:lnTo>
                  <a:lnTo>
                    <a:pt x="2832966" y="96839"/>
                  </a:lnTo>
                  <a:lnTo>
                    <a:pt x="2878542" y="120042"/>
                  </a:lnTo>
                  <a:lnTo>
                    <a:pt x="2923287" y="145096"/>
                  </a:lnTo>
                  <a:lnTo>
                    <a:pt x="2967171" y="171863"/>
                  </a:lnTo>
                  <a:lnTo>
                    <a:pt x="3010166" y="200205"/>
                  </a:lnTo>
                  <a:lnTo>
                    <a:pt x="3052243" y="229983"/>
                  </a:lnTo>
                  <a:lnTo>
                    <a:pt x="3093371" y="261061"/>
                  </a:lnTo>
                  <a:lnTo>
                    <a:pt x="3133522" y="293300"/>
                  </a:lnTo>
                  <a:lnTo>
                    <a:pt x="3172667" y="326563"/>
                  </a:lnTo>
                  <a:lnTo>
                    <a:pt x="3210776" y="360711"/>
                  </a:lnTo>
                  <a:lnTo>
                    <a:pt x="3247820" y="395608"/>
                  </a:lnTo>
                  <a:lnTo>
                    <a:pt x="3283771" y="431114"/>
                  </a:lnTo>
                  <a:lnTo>
                    <a:pt x="3318598" y="467093"/>
                  </a:lnTo>
                  <a:lnTo>
                    <a:pt x="3352273" y="503406"/>
                  </a:lnTo>
                  <a:lnTo>
                    <a:pt x="3384767" y="539915"/>
                  </a:lnTo>
                  <a:lnTo>
                    <a:pt x="3416050" y="576483"/>
                  </a:lnTo>
                  <a:lnTo>
                    <a:pt x="3446093" y="612972"/>
                  </a:lnTo>
                  <a:lnTo>
                    <a:pt x="3474867" y="649244"/>
                  </a:lnTo>
                  <a:lnTo>
                    <a:pt x="3502342" y="685162"/>
                  </a:lnTo>
                  <a:lnTo>
                    <a:pt x="3528491" y="720586"/>
                  </a:lnTo>
                  <a:lnTo>
                    <a:pt x="3553282" y="755380"/>
                  </a:lnTo>
                  <a:lnTo>
                    <a:pt x="3576688" y="789406"/>
                  </a:lnTo>
                  <a:lnTo>
                    <a:pt x="3598679" y="822526"/>
                  </a:lnTo>
                  <a:lnTo>
                    <a:pt x="3643088" y="894355"/>
                  </a:lnTo>
                  <a:lnTo>
                    <a:pt x="3665637" y="935396"/>
                  </a:lnTo>
                  <a:lnTo>
                    <a:pt x="3686867" y="977643"/>
                  </a:lnTo>
                  <a:lnTo>
                    <a:pt x="3706774" y="1021012"/>
                  </a:lnTo>
                  <a:lnTo>
                    <a:pt x="3725354" y="1065423"/>
                  </a:lnTo>
                  <a:lnTo>
                    <a:pt x="3742603" y="1110792"/>
                  </a:lnTo>
                  <a:lnTo>
                    <a:pt x="3758516" y="1157038"/>
                  </a:lnTo>
                  <a:lnTo>
                    <a:pt x="3773090" y="1204078"/>
                  </a:lnTo>
                  <a:lnTo>
                    <a:pt x="3786319" y="1251830"/>
                  </a:lnTo>
                  <a:lnTo>
                    <a:pt x="3798201" y="1300212"/>
                  </a:lnTo>
                  <a:lnTo>
                    <a:pt x="3808730" y="1349141"/>
                  </a:lnTo>
                  <a:lnTo>
                    <a:pt x="3817903" y="1398535"/>
                  </a:lnTo>
                  <a:lnTo>
                    <a:pt x="3825715" y="1448312"/>
                  </a:lnTo>
                  <a:lnTo>
                    <a:pt x="3832161" y="1498390"/>
                  </a:lnTo>
                  <a:lnTo>
                    <a:pt x="3837239" y="1548686"/>
                  </a:lnTo>
                  <a:lnTo>
                    <a:pt x="3840944" y="1599118"/>
                  </a:lnTo>
                  <a:lnTo>
                    <a:pt x="3843270" y="1649604"/>
                  </a:lnTo>
                  <a:lnTo>
                    <a:pt x="3844215" y="1700062"/>
                  </a:lnTo>
                  <a:lnTo>
                    <a:pt x="3843774" y="1750409"/>
                  </a:lnTo>
                  <a:lnTo>
                    <a:pt x="3841943" y="1800563"/>
                  </a:lnTo>
                  <a:lnTo>
                    <a:pt x="3838717" y="1850443"/>
                  </a:lnTo>
                  <a:lnTo>
                    <a:pt x="3834093" y="1899964"/>
                  </a:lnTo>
                  <a:lnTo>
                    <a:pt x="3828066" y="1949046"/>
                  </a:lnTo>
                  <a:lnTo>
                    <a:pt x="3820631" y="1997606"/>
                  </a:lnTo>
                  <a:lnTo>
                    <a:pt x="3811786" y="2045562"/>
                  </a:lnTo>
                  <a:lnTo>
                    <a:pt x="3801525" y="2092832"/>
                  </a:lnTo>
                  <a:lnTo>
                    <a:pt x="3789844" y="2139332"/>
                  </a:lnTo>
                  <a:lnTo>
                    <a:pt x="3776739" y="2184982"/>
                  </a:lnTo>
                  <a:lnTo>
                    <a:pt x="3762207" y="2229699"/>
                  </a:lnTo>
                  <a:lnTo>
                    <a:pt x="3746242" y="2273400"/>
                  </a:lnTo>
                  <a:lnTo>
                    <a:pt x="3728840" y="2316004"/>
                  </a:lnTo>
                  <a:lnTo>
                    <a:pt x="3706603" y="2364444"/>
                  </a:lnTo>
                  <a:lnTo>
                    <a:pt x="3682379" y="2411130"/>
                  </a:lnTo>
                  <a:lnTo>
                    <a:pt x="3656160" y="2455930"/>
                  </a:lnTo>
                  <a:lnTo>
                    <a:pt x="3627940" y="2498711"/>
                  </a:lnTo>
                  <a:lnTo>
                    <a:pt x="3597713" y="2539341"/>
                  </a:lnTo>
                  <a:lnTo>
                    <a:pt x="3565473" y="2577686"/>
                  </a:lnTo>
                  <a:lnTo>
                    <a:pt x="3531212" y="2613614"/>
                  </a:lnTo>
                  <a:lnTo>
                    <a:pt x="3494924" y="2646993"/>
                  </a:lnTo>
                  <a:lnTo>
                    <a:pt x="3456603" y="2677690"/>
                  </a:lnTo>
                  <a:lnTo>
                    <a:pt x="3416242" y="2705571"/>
                  </a:lnTo>
                  <a:lnTo>
                    <a:pt x="3373835" y="2730505"/>
                  </a:lnTo>
                  <a:lnTo>
                    <a:pt x="3333934" y="2750344"/>
                  </a:lnTo>
                  <a:lnTo>
                    <a:pt x="3293998" y="2766931"/>
                  </a:lnTo>
                  <a:lnTo>
                    <a:pt x="3254024" y="2780413"/>
                  </a:lnTo>
                  <a:lnTo>
                    <a:pt x="3214006" y="2790933"/>
                  </a:lnTo>
                  <a:lnTo>
                    <a:pt x="3173940" y="2798636"/>
                  </a:lnTo>
                  <a:lnTo>
                    <a:pt x="3133820" y="2803666"/>
                  </a:lnTo>
                  <a:lnTo>
                    <a:pt x="3093642" y="2806168"/>
                  </a:lnTo>
                  <a:lnTo>
                    <a:pt x="3053402" y="2806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15211" y="997917"/>
            <a:ext cx="1862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i="1" spc="-195" dirty="0">
                <a:solidFill>
                  <a:srgbClr val="434343"/>
                </a:solidFill>
                <a:latin typeface="Arial"/>
                <a:cs typeface="Arial"/>
              </a:rPr>
              <a:t>Fun</a:t>
            </a:r>
            <a:r>
              <a:rPr sz="4000" b="0" i="1" spc="-155" dirty="0">
                <a:solidFill>
                  <a:srgbClr val="434343"/>
                </a:solidFill>
                <a:latin typeface="Arial"/>
                <a:cs typeface="Arial"/>
              </a:rPr>
              <a:t>c</a:t>
            </a:r>
            <a:r>
              <a:rPr sz="4000" b="0" i="1" spc="-40" dirty="0">
                <a:solidFill>
                  <a:srgbClr val="434343"/>
                </a:solidFill>
                <a:latin typeface="Arial"/>
                <a:cs typeface="Arial"/>
              </a:rPr>
              <a:t>tion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4762" y="4899362"/>
            <a:ext cx="248924" cy="2489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1385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Description</a:t>
            </a:r>
          </a:p>
          <a:p>
            <a:pPr marR="90805" algn="ctr">
              <a:lnSpc>
                <a:spcPct val="100000"/>
              </a:lnSpc>
              <a:spcBef>
                <a:spcPts val="1605"/>
              </a:spcBef>
            </a:pPr>
            <a:r>
              <a:rPr sz="1600" i="0" spc="-5" dirty="0">
                <a:solidFill>
                  <a:srgbClr val="000000"/>
                </a:solidFill>
                <a:latin typeface="Comic Sans MS"/>
                <a:cs typeface="Comic Sans MS"/>
              </a:rPr>
              <a:t>Modules</a:t>
            </a:r>
            <a:r>
              <a:rPr sz="1600" i="0" spc="-40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600" i="0" dirty="0">
                <a:solidFill>
                  <a:srgbClr val="000000"/>
                </a:solidFill>
                <a:latin typeface="Comic Sans MS"/>
                <a:cs typeface="Comic Sans MS"/>
              </a:rPr>
              <a:t>:</a:t>
            </a:r>
            <a:r>
              <a:rPr sz="1600" i="0" spc="-35" dirty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sz="1600" i="0" dirty="0">
                <a:solidFill>
                  <a:srgbClr val="000000"/>
                </a:solidFill>
                <a:latin typeface="Comic Sans MS"/>
                <a:cs typeface="Comic Sans MS"/>
              </a:rPr>
              <a:t>8</a:t>
            </a:r>
            <a:endParaRPr sz="1600">
              <a:latin typeface="Comic Sans MS"/>
              <a:cs typeface="Comic Sans MS"/>
            </a:endParaRPr>
          </a:p>
          <a:p>
            <a:pPr marL="981710">
              <a:lnSpc>
                <a:spcPct val="100000"/>
              </a:lnSpc>
              <a:spcBef>
                <a:spcPts val="1450"/>
              </a:spcBef>
            </a:pPr>
            <a:r>
              <a:rPr sz="2200" i="0" spc="-5" dirty="0">
                <a:solidFill>
                  <a:srgbClr val="FF5F51"/>
                </a:solidFill>
                <a:latin typeface="Trebuchet MS"/>
                <a:cs typeface="Trebuchet MS"/>
              </a:rPr>
              <a:t>Module</a:t>
            </a:r>
            <a:r>
              <a:rPr sz="2200" i="0" spc="-175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2200" i="0" spc="-285" dirty="0">
                <a:solidFill>
                  <a:srgbClr val="FF5F51"/>
                </a:solidFill>
                <a:latin typeface="Trebuchet MS"/>
                <a:cs typeface="Trebuchet MS"/>
              </a:rPr>
              <a:t>1:</a:t>
            </a:r>
            <a:r>
              <a:rPr sz="2200" i="0" spc="-175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2200" i="0" spc="-60" dirty="0">
                <a:solidFill>
                  <a:srgbClr val="FF5F51"/>
                </a:solidFill>
                <a:latin typeface="Trebuchet MS"/>
                <a:cs typeface="Trebuchet MS"/>
              </a:rPr>
              <a:t>UI/UX</a:t>
            </a:r>
            <a:r>
              <a:rPr sz="2200" i="0" spc="265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2200" i="0" spc="35" dirty="0">
                <a:solidFill>
                  <a:srgbClr val="FF5F51"/>
                </a:solidFill>
                <a:latin typeface="Trebuchet MS"/>
                <a:cs typeface="Trebuchet MS"/>
              </a:rPr>
              <a:t>Design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800" i="0" spc="-40" dirty="0">
                <a:solidFill>
                  <a:srgbClr val="000000"/>
                </a:solidFill>
                <a:latin typeface="Verdana"/>
                <a:cs typeface="Verdana"/>
              </a:rPr>
              <a:t>This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55" dirty="0">
                <a:solidFill>
                  <a:srgbClr val="000000"/>
                </a:solidFill>
                <a:latin typeface="Verdana"/>
                <a:cs typeface="Verdana"/>
              </a:rPr>
              <a:t>is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4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35" dirty="0">
                <a:solidFill>
                  <a:srgbClr val="000000"/>
                </a:solidFill>
                <a:latin typeface="Verdana"/>
                <a:cs typeface="Verdana"/>
              </a:rPr>
              <a:t>ﬁrst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40" dirty="0">
                <a:solidFill>
                  <a:srgbClr val="000000"/>
                </a:solidFill>
                <a:latin typeface="Verdana"/>
                <a:cs typeface="Verdana"/>
              </a:rPr>
              <a:t>and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40" dirty="0">
                <a:solidFill>
                  <a:srgbClr val="000000"/>
                </a:solidFill>
                <a:latin typeface="Verdana"/>
                <a:cs typeface="Verdana"/>
              </a:rPr>
              <a:t>important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30" dirty="0">
                <a:solidFill>
                  <a:srgbClr val="000000"/>
                </a:solidFill>
                <a:latin typeface="Verdana"/>
                <a:cs typeface="Verdana"/>
              </a:rPr>
              <a:t>module  </a:t>
            </a:r>
            <a:r>
              <a:rPr sz="1800" i="0" spc="-40" dirty="0">
                <a:solidFill>
                  <a:srgbClr val="000000"/>
                </a:solidFill>
                <a:latin typeface="Verdana"/>
                <a:cs typeface="Verdana"/>
              </a:rPr>
              <a:t>in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25" dirty="0">
                <a:solidFill>
                  <a:srgbClr val="000000"/>
                </a:solidFill>
                <a:latin typeface="Verdana"/>
                <a:cs typeface="Verdana"/>
              </a:rPr>
              <a:t>developing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40" dirty="0">
                <a:solidFill>
                  <a:srgbClr val="000000"/>
                </a:solidFill>
                <a:latin typeface="Verdana"/>
                <a:cs typeface="Verdana"/>
              </a:rPr>
              <a:t>our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60" dirty="0">
                <a:solidFill>
                  <a:srgbClr val="000000"/>
                </a:solidFill>
                <a:latin typeface="Verdana"/>
                <a:cs typeface="Verdana"/>
              </a:rPr>
              <a:t>website.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10" dirty="0">
                <a:solidFill>
                  <a:srgbClr val="000000"/>
                </a:solidFill>
                <a:latin typeface="Verdana"/>
                <a:cs typeface="Verdana"/>
              </a:rPr>
              <a:t>An  </a:t>
            </a:r>
            <a:r>
              <a:rPr sz="1800" i="0" spc="-45" dirty="0">
                <a:solidFill>
                  <a:srgbClr val="000000"/>
                </a:solidFill>
                <a:latin typeface="Verdana"/>
                <a:cs typeface="Verdana"/>
              </a:rPr>
              <a:t>interactive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40" dirty="0">
                <a:solidFill>
                  <a:srgbClr val="000000"/>
                </a:solidFill>
                <a:latin typeface="Verdana"/>
                <a:cs typeface="Verdana"/>
              </a:rPr>
              <a:t>UI/UX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80" dirty="0">
                <a:solidFill>
                  <a:srgbClr val="000000"/>
                </a:solidFill>
                <a:latin typeface="Verdana"/>
                <a:cs typeface="Verdana"/>
              </a:rPr>
              <a:t>makes</a:t>
            </a:r>
            <a:r>
              <a:rPr sz="1800" i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i="0" spc="-40" dirty="0">
                <a:solidFill>
                  <a:srgbClr val="000000"/>
                </a:solidFill>
                <a:latin typeface="Verdana"/>
                <a:cs typeface="Verdana"/>
              </a:rPr>
              <a:t>customer  </a:t>
            </a:r>
            <a:r>
              <a:rPr sz="1800" i="0" spc="-55" dirty="0">
                <a:solidFill>
                  <a:srgbClr val="000000"/>
                </a:solidFill>
                <a:latin typeface="Verdana"/>
                <a:cs typeface="Verdana"/>
              </a:rPr>
              <a:t>satisﬁed.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4494530" cy="2837180"/>
            <a:chOff x="0" y="0"/>
            <a:chExt cx="4494530" cy="28371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8561" y="1166837"/>
              <a:ext cx="1865899" cy="16701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91899" cy="41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01520" cy="1167130"/>
          </a:xfrm>
          <a:custGeom>
            <a:avLst/>
            <a:gdLst/>
            <a:ahLst/>
            <a:cxnLst/>
            <a:rect l="l" t="t" r="r" b="b"/>
            <a:pathLst>
              <a:path w="2001520" h="1167130">
                <a:moveTo>
                  <a:pt x="197149" y="1166715"/>
                </a:moveTo>
                <a:lnTo>
                  <a:pt x="152699" y="1165515"/>
                </a:lnTo>
                <a:lnTo>
                  <a:pt x="108094" y="1161957"/>
                </a:lnTo>
                <a:lnTo>
                  <a:pt x="63451" y="1156103"/>
                </a:lnTo>
                <a:lnTo>
                  <a:pt x="18889" y="1148015"/>
                </a:lnTo>
                <a:lnTo>
                  <a:pt x="0" y="1143646"/>
                </a:lnTo>
                <a:lnTo>
                  <a:pt x="0" y="0"/>
                </a:lnTo>
                <a:lnTo>
                  <a:pt x="2000952" y="0"/>
                </a:lnTo>
                <a:lnTo>
                  <a:pt x="1988287" y="18922"/>
                </a:lnTo>
                <a:lnTo>
                  <a:pt x="1957579" y="54048"/>
                </a:lnTo>
                <a:lnTo>
                  <a:pt x="1922811" y="85725"/>
                </a:lnTo>
                <a:lnTo>
                  <a:pt x="1884624" y="114241"/>
                </a:lnTo>
                <a:lnTo>
                  <a:pt x="1843657" y="139883"/>
                </a:lnTo>
                <a:lnTo>
                  <a:pt x="1800549" y="162939"/>
                </a:lnTo>
                <a:lnTo>
                  <a:pt x="1755939" y="183695"/>
                </a:lnTo>
                <a:lnTo>
                  <a:pt x="1710468" y="202441"/>
                </a:lnTo>
                <a:lnTo>
                  <a:pt x="1664773" y="219463"/>
                </a:lnTo>
                <a:lnTo>
                  <a:pt x="1619494" y="235049"/>
                </a:lnTo>
                <a:lnTo>
                  <a:pt x="1572202" y="249546"/>
                </a:lnTo>
                <a:lnTo>
                  <a:pt x="1525046" y="261902"/>
                </a:lnTo>
                <a:lnTo>
                  <a:pt x="1478128" y="272718"/>
                </a:lnTo>
                <a:lnTo>
                  <a:pt x="1339803" y="301972"/>
                </a:lnTo>
                <a:lnTo>
                  <a:pt x="1294839" y="312671"/>
                </a:lnTo>
                <a:lnTo>
                  <a:pt x="1250615" y="324848"/>
                </a:lnTo>
                <a:lnTo>
                  <a:pt x="1207230" y="339109"/>
                </a:lnTo>
                <a:lnTo>
                  <a:pt x="1164785" y="356056"/>
                </a:lnTo>
                <a:lnTo>
                  <a:pt x="1123380" y="376293"/>
                </a:lnTo>
                <a:lnTo>
                  <a:pt x="1083116" y="400424"/>
                </a:lnTo>
                <a:lnTo>
                  <a:pt x="1044093" y="429052"/>
                </a:lnTo>
                <a:lnTo>
                  <a:pt x="1006411" y="462781"/>
                </a:lnTo>
                <a:lnTo>
                  <a:pt x="972132" y="500175"/>
                </a:lnTo>
                <a:lnTo>
                  <a:pt x="942303" y="538686"/>
                </a:lnTo>
                <a:lnTo>
                  <a:pt x="916005" y="578237"/>
                </a:lnTo>
                <a:lnTo>
                  <a:pt x="892321" y="618754"/>
                </a:lnTo>
                <a:lnTo>
                  <a:pt x="870332" y="660159"/>
                </a:lnTo>
                <a:lnTo>
                  <a:pt x="849119" y="702376"/>
                </a:lnTo>
                <a:lnTo>
                  <a:pt x="827764" y="745331"/>
                </a:lnTo>
                <a:lnTo>
                  <a:pt x="805348" y="788946"/>
                </a:lnTo>
                <a:lnTo>
                  <a:pt x="780954" y="833145"/>
                </a:lnTo>
                <a:lnTo>
                  <a:pt x="753045" y="878421"/>
                </a:lnTo>
                <a:lnTo>
                  <a:pt x="722991" y="920103"/>
                </a:lnTo>
                <a:lnTo>
                  <a:pt x="690924" y="958261"/>
                </a:lnTo>
                <a:lnTo>
                  <a:pt x="656974" y="992965"/>
                </a:lnTo>
                <a:lnTo>
                  <a:pt x="621276" y="1024284"/>
                </a:lnTo>
                <a:lnTo>
                  <a:pt x="583960" y="1052289"/>
                </a:lnTo>
                <a:lnTo>
                  <a:pt x="545159" y="1077050"/>
                </a:lnTo>
                <a:lnTo>
                  <a:pt x="505006" y="1098636"/>
                </a:lnTo>
                <a:lnTo>
                  <a:pt x="463631" y="1117117"/>
                </a:lnTo>
                <a:lnTo>
                  <a:pt x="421168" y="1132563"/>
                </a:lnTo>
                <a:lnTo>
                  <a:pt x="377749" y="1145044"/>
                </a:lnTo>
                <a:lnTo>
                  <a:pt x="333505" y="1154630"/>
                </a:lnTo>
                <a:lnTo>
                  <a:pt x="288569" y="1161390"/>
                </a:lnTo>
                <a:lnTo>
                  <a:pt x="243073" y="1165395"/>
                </a:lnTo>
                <a:lnTo>
                  <a:pt x="197149" y="1166715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31918" y="3158181"/>
            <a:ext cx="812165" cy="1985645"/>
          </a:xfrm>
          <a:custGeom>
            <a:avLst/>
            <a:gdLst/>
            <a:ahLst/>
            <a:cxnLst/>
            <a:rect l="l" t="t" r="r" b="b"/>
            <a:pathLst>
              <a:path w="812165" h="1985645">
                <a:moveTo>
                  <a:pt x="812081" y="1985318"/>
                </a:moveTo>
                <a:lnTo>
                  <a:pt x="0" y="1985318"/>
                </a:lnTo>
                <a:lnTo>
                  <a:pt x="15782" y="1950795"/>
                </a:lnTo>
                <a:lnTo>
                  <a:pt x="36778" y="1907757"/>
                </a:lnTo>
                <a:lnTo>
                  <a:pt x="59968" y="1864064"/>
                </a:lnTo>
                <a:lnTo>
                  <a:pt x="84576" y="1821984"/>
                </a:lnTo>
                <a:lnTo>
                  <a:pt x="110104" y="1781159"/>
                </a:lnTo>
                <a:lnTo>
                  <a:pt x="136054" y="1741234"/>
                </a:lnTo>
                <a:lnTo>
                  <a:pt x="161928" y="1701854"/>
                </a:lnTo>
                <a:lnTo>
                  <a:pt x="187229" y="1662662"/>
                </a:lnTo>
                <a:lnTo>
                  <a:pt x="211459" y="1623303"/>
                </a:lnTo>
                <a:lnTo>
                  <a:pt x="234120" y="1583420"/>
                </a:lnTo>
                <a:lnTo>
                  <a:pt x="254714" y="1542658"/>
                </a:lnTo>
                <a:lnTo>
                  <a:pt x="272744" y="1500661"/>
                </a:lnTo>
                <a:lnTo>
                  <a:pt x="287712" y="1457073"/>
                </a:lnTo>
                <a:lnTo>
                  <a:pt x="299120" y="1411539"/>
                </a:lnTo>
                <a:lnTo>
                  <a:pt x="306470" y="1363702"/>
                </a:lnTo>
                <a:lnTo>
                  <a:pt x="309266" y="1313207"/>
                </a:lnTo>
                <a:lnTo>
                  <a:pt x="307063" y="1262525"/>
                </a:lnTo>
                <a:lnTo>
                  <a:pt x="300924" y="1214201"/>
                </a:lnTo>
                <a:lnTo>
                  <a:pt x="291552" y="1167639"/>
                </a:lnTo>
                <a:lnTo>
                  <a:pt x="279650" y="1122242"/>
                </a:lnTo>
                <a:lnTo>
                  <a:pt x="265921" y="1077415"/>
                </a:lnTo>
                <a:lnTo>
                  <a:pt x="251068" y="1032562"/>
                </a:lnTo>
                <a:lnTo>
                  <a:pt x="235795" y="987088"/>
                </a:lnTo>
                <a:lnTo>
                  <a:pt x="220804" y="940397"/>
                </a:lnTo>
                <a:lnTo>
                  <a:pt x="206800" y="891894"/>
                </a:lnTo>
                <a:lnTo>
                  <a:pt x="194519" y="840144"/>
                </a:lnTo>
                <a:lnTo>
                  <a:pt x="186297" y="789419"/>
                </a:lnTo>
                <a:lnTo>
                  <a:pt x="181990" y="739762"/>
                </a:lnTo>
                <a:lnTo>
                  <a:pt x="181457" y="691216"/>
                </a:lnTo>
                <a:lnTo>
                  <a:pt x="184553" y="643827"/>
                </a:lnTo>
                <a:lnTo>
                  <a:pt x="191137" y="597638"/>
                </a:lnTo>
                <a:lnTo>
                  <a:pt x="201065" y="552693"/>
                </a:lnTo>
                <a:lnTo>
                  <a:pt x="214194" y="509036"/>
                </a:lnTo>
                <a:lnTo>
                  <a:pt x="230382" y="466712"/>
                </a:lnTo>
                <a:lnTo>
                  <a:pt x="249486" y="425763"/>
                </a:lnTo>
                <a:lnTo>
                  <a:pt x="271363" y="386235"/>
                </a:lnTo>
                <a:lnTo>
                  <a:pt x="295870" y="348172"/>
                </a:lnTo>
                <a:lnTo>
                  <a:pt x="322865" y="311617"/>
                </a:lnTo>
                <a:lnTo>
                  <a:pt x="352203" y="276614"/>
                </a:lnTo>
                <a:lnTo>
                  <a:pt x="383744" y="243207"/>
                </a:lnTo>
                <a:lnTo>
                  <a:pt x="416023" y="212625"/>
                </a:lnTo>
                <a:lnTo>
                  <a:pt x="450080" y="183600"/>
                </a:lnTo>
                <a:lnTo>
                  <a:pt x="485787" y="156172"/>
                </a:lnTo>
                <a:lnTo>
                  <a:pt x="523017" y="130381"/>
                </a:lnTo>
                <a:lnTo>
                  <a:pt x="561642" y="106265"/>
                </a:lnTo>
                <a:lnTo>
                  <a:pt x="601537" y="83864"/>
                </a:lnTo>
                <a:lnTo>
                  <a:pt x="642572" y="63217"/>
                </a:lnTo>
                <a:lnTo>
                  <a:pt x="684622" y="44363"/>
                </a:lnTo>
                <a:lnTo>
                  <a:pt x="727559" y="27342"/>
                </a:lnTo>
                <a:lnTo>
                  <a:pt x="771257" y="12192"/>
                </a:lnTo>
                <a:lnTo>
                  <a:pt x="812081" y="0"/>
                </a:lnTo>
                <a:lnTo>
                  <a:pt x="812081" y="1985318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4000" y="424448"/>
            <a:ext cx="44126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5" dirty="0">
                <a:solidFill>
                  <a:srgbClr val="FF5F51"/>
                </a:solidFill>
                <a:latin typeface="Trebuchet MS"/>
                <a:cs typeface="Trebuchet MS"/>
              </a:rPr>
              <a:t>Module</a:t>
            </a:r>
            <a:r>
              <a:rPr sz="3300" b="0" spc="-260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300" b="0" spc="-285" dirty="0">
                <a:solidFill>
                  <a:srgbClr val="FF5F51"/>
                </a:solidFill>
                <a:latin typeface="Trebuchet MS"/>
                <a:cs typeface="Trebuchet MS"/>
              </a:rPr>
              <a:t>2:</a:t>
            </a:r>
            <a:r>
              <a:rPr sz="3300" b="0" spc="400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300" b="0" spc="-5" dirty="0">
                <a:solidFill>
                  <a:srgbClr val="FF5F51"/>
                </a:solidFill>
                <a:latin typeface="Trebuchet MS"/>
                <a:cs typeface="Trebuchet MS"/>
              </a:rPr>
              <a:t>Login/SignUp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4800" y="1125334"/>
            <a:ext cx="6400800" cy="324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Verdana"/>
                <a:cs typeface="Verdana"/>
              </a:rPr>
              <a:t>The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existing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users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of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our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website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can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15" dirty="0">
                <a:latin typeface="Verdana"/>
                <a:cs typeface="Verdana"/>
              </a:rPr>
              <a:t>Log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30" dirty="0">
                <a:latin typeface="Verdana"/>
                <a:cs typeface="Verdana"/>
              </a:rPr>
              <a:t>In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through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60" dirty="0">
                <a:latin typeface="Verdana"/>
                <a:cs typeface="Verdana"/>
              </a:rPr>
              <a:t>username 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and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password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in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this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section.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Now,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90" dirty="0">
                <a:latin typeface="Verdana"/>
                <a:cs typeface="Verdana"/>
              </a:rPr>
              <a:t>If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you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60" dirty="0">
                <a:latin typeface="Verdana"/>
                <a:cs typeface="Verdana"/>
              </a:rPr>
              <a:t>are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75" dirty="0">
                <a:latin typeface="Verdana"/>
                <a:cs typeface="Verdana"/>
              </a:rPr>
              <a:t>a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new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user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around </a:t>
            </a:r>
            <a:r>
              <a:rPr sz="1600" spc="-555" dirty="0">
                <a:latin typeface="Verdana"/>
                <a:cs typeface="Verdana"/>
              </a:rPr>
              <a:t> </a:t>
            </a:r>
            <a:r>
              <a:rPr sz="1600" spc="-70" dirty="0">
                <a:latin typeface="Verdana"/>
                <a:cs typeface="Verdana"/>
              </a:rPr>
              <a:t>here,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you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can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sign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up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by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providing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85" dirty="0">
                <a:latin typeface="Verdana"/>
                <a:cs typeface="Verdana"/>
              </a:rPr>
              <a:t>name,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mail-id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and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70" dirty="0">
                <a:latin typeface="Verdana"/>
                <a:cs typeface="Verdana"/>
              </a:rPr>
              <a:t>username.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The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user-id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and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password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will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be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added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to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database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and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will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be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maintained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securely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through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some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hash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and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salt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techniques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300" spc="-5" dirty="0">
                <a:solidFill>
                  <a:srgbClr val="FF5F51"/>
                </a:solidFill>
                <a:latin typeface="Trebuchet MS"/>
                <a:cs typeface="Trebuchet MS"/>
              </a:rPr>
              <a:t>Module</a:t>
            </a:r>
            <a:r>
              <a:rPr sz="3300" spc="-260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300" spc="-235" dirty="0">
                <a:solidFill>
                  <a:srgbClr val="FF5F51"/>
                </a:solidFill>
                <a:latin typeface="Trebuchet MS"/>
                <a:cs typeface="Trebuchet MS"/>
              </a:rPr>
              <a:t>3:</a:t>
            </a:r>
            <a:r>
              <a:rPr sz="3300" spc="-260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300" spc="-110" dirty="0">
                <a:solidFill>
                  <a:srgbClr val="FF5F51"/>
                </a:solidFill>
                <a:latin typeface="Trebuchet MS"/>
                <a:cs typeface="Trebuchet MS"/>
              </a:rPr>
              <a:t>Authentication</a:t>
            </a:r>
            <a:endParaRPr sz="3300">
              <a:latin typeface="Trebuchet MS"/>
              <a:cs typeface="Trebuchet MS"/>
            </a:endParaRPr>
          </a:p>
          <a:p>
            <a:pPr marL="141605" marR="750570">
              <a:lnSpc>
                <a:spcPct val="100000"/>
              </a:lnSpc>
              <a:spcBef>
                <a:spcPts val="3055"/>
              </a:spcBef>
            </a:pPr>
            <a:r>
              <a:rPr sz="1600" spc="-10" dirty="0">
                <a:latin typeface="Verdana"/>
                <a:cs typeface="Verdana"/>
              </a:rPr>
              <a:t>We </a:t>
            </a:r>
            <a:r>
              <a:rPr sz="1600" spc="-65" dirty="0">
                <a:latin typeface="Verdana"/>
                <a:cs typeface="Verdana"/>
              </a:rPr>
              <a:t>have </a:t>
            </a:r>
            <a:r>
              <a:rPr sz="1600" spc="-10" dirty="0">
                <a:latin typeface="Verdana"/>
                <a:cs typeface="Verdana"/>
              </a:rPr>
              <a:t>to </a:t>
            </a:r>
            <a:r>
              <a:rPr sz="1600" spc="-50" dirty="0">
                <a:latin typeface="Verdana"/>
                <a:cs typeface="Verdana"/>
              </a:rPr>
              <a:t>use </a:t>
            </a:r>
            <a:r>
              <a:rPr sz="1600" spc="-35" dirty="0">
                <a:latin typeface="Verdana"/>
                <a:cs typeface="Verdana"/>
              </a:rPr>
              <a:t>certain </a:t>
            </a:r>
            <a:r>
              <a:rPr sz="1600" spc="-45" dirty="0">
                <a:latin typeface="Verdana"/>
                <a:cs typeface="Verdana"/>
              </a:rPr>
              <a:t>API’s </a:t>
            </a:r>
            <a:r>
              <a:rPr sz="1600" spc="-10" dirty="0">
                <a:latin typeface="Verdana"/>
                <a:cs typeface="Verdana"/>
              </a:rPr>
              <a:t>for </a:t>
            </a:r>
            <a:r>
              <a:rPr sz="1600" spc="-15" dirty="0">
                <a:latin typeface="Verdana"/>
                <a:cs typeface="Verdana"/>
              </a:rPr>
              <a:t>connecting </a:t>
            </a:r>
            <a:r>
              <a:rPr sz="1600" spc="-10" dirty="0">
                <a:latin typeface="Verdana"/>
                <a:cs typeface="Verdana"/>
              </a:rPr>
              <a:t>to </a:t>
            </a:r>
            <a:r>
              <a:rPr sz="1600" spc="-35" dirty="0">
                <a:latin typeface="Verdana"/>
                <a:cs typeface="Verdana"/>
              </a:rPr>
              <a:t>the </a:t>
            </a:r>
            <a:r>
              <a:rPr sz="1600" spc="-3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application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and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providing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60" dirty="0">
                <a:latin typeface="Verdana"/>
                <a:cs typeface="Verdana"/>
              </a:rPr>
              <a:t>an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Interface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for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Authentication  </a:t>
            </a:r>
            <a:r>
              <a:rPr sz="1600" spc="-35" dirty="0">
                <a:latin typeface="Verdana"/>
                <a:cs typeface="Verdana"/>
              </a:rPr>
              <a:t>Purpose.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99" y="122849"/>
            <a:ext cx="1166949" cy="11669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8424" y="2476450"/>
            <a:ext cx="2002224" cy="23494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156480"/>
            <a:ext cx="4203700" cy="3987165"/>
            <a:chOff x="0" y="1156480"/>
            <a:chExt cx="4203700" cy="3987165"/>
          </a:xfrm>
        </p:grpSpPr>
        <p:sp>
          <p:nvSpPr>
            <p:cNvPr id="4" name="object 4"/>
            <p:cNvSpPr/>
            <p:nvPr/>
          </p:nvSpPr>
          <p:spPr>
            <a:xfrm>
              <a:off x="0" y="1156480"/>
              <a:ext cx="1831339" cy="3107055"/>
            </a:xfrm>
            <a:custGeom>
              <a:avLst/>
              <a:gdLst/>
              <a:ahLst/>
              <a:cxnLst/>
              <a:rect l="l" t="t" r="r" b="b"/>
              <a:pathLst>
                <a:path w="1831339" h="3107054">
                  <a:moveTo>
                    <a:pt x="0" y="3106621"/>
                  </a:moveTo>
                  <a:lnTo>
                    <a:pt x="0" y="101914"/>
                  </a:lnTo>
                  <a:lnTo>
                    <a:pt x="73650" y="68003"/>
                  </a:lnTo>
                  <a:lnTo>
                    <a:pt x="118353" y="50922"/>
                  </a:lnTo>
                  <a:lnTo>
                    <a:pt x="164306" y="35985"/>
                  </a:lnTo>
                  <a:lnTo>
                    <a:pt x="211609" y="23332"/>
                  </a:lnTo>
                  <a:lnTo>
                    <a:pt x="260365" y="13103"/>
                  </a:lnTo>
                  <a:lnTo>
                    <a:pt x="316294" y="4753"/>
                  </a:lnTo>
                  <a:lnTo>
                    <a:pt x="382640" y="0"/>
                  </a:lnTo>
                  <a:lnTo>
                    <a:pt x="428000" y="1300"/>
                  </a:lnTo>
                  <a:lnTo>
                    <a:pt x="471511" y="6475"/>
                  </a:lnTo>
                  <a:lnTo>
                    <a:pt x="513210" y="15368"/>
                  </a:lnTo>
                  <a:lnTo>
                    <a:pt x="553137" y="27819"/>
                  </a:lnTo>
                  <a:lnTo>
                    <a:pt x="591331" y="43670"/>
                  </a:lnTo>
                  <a:lnTo>
                    <a:pt x="627832" y="62763"/>
                  </a:lnTo>
                  <a:lnTo>
                    <a:pt x="662680" y="84939"/>
                  </a:lnTo>
                  <a:lnTo>
                    <a:pt x="695912" y="110040"/>
                  </a:lnTo>
                  <a:lnTo>
                    <a:pt x="727569" y="137908"/>
                  </a:lnTo>
                  <a:lnTo>
                    <a:pt x="757689" y="168383"/>
                  </a:lnTo>
                  <a:lnTo>
                    <a:pt x="786313" y="201309"/>
                  </a:lnTo>
                  <a:lnTo>
                    <a:pt x="813478" y="236525"/>
                  </a:lnTo>
                  <a:lnTo>
                    <a:pt x="839226" y="273874"/>
                  </a:lnTo>
                  <a:lnTo>
                    <a:pt x="863594" y="313197"/>
                  </a:lnTo>
                  <a:lnTo>
                    <a:pt x="886622" y="354337"/>
                  </a:lnTo>
                  <a:lnTo>
                    <a:pt x="908350" y="397134"/>
                  </a:lnTo>
                  <a:lnTo>
                    <a:pt x="928817" y="441430"/>
                  </a:lnTo>
                  <a:lnTo>
                    <a:pt x="948061" y="487066"/>
                  </a:lnTo>
                  <a:lnTo>
                    <a:pt x="966123" y="533885"/>
                  </a:lnTo>
                  <a:lnTo>
                    <a:pt x="983041" y="581728"/>
                  </a:lnTo>
                  <a:lnTo>
                    <a:pt x="998855" y="630436"/>
                  </a:lnTo>
                  <a:lnTo>
                    <a:pt x="1013604" y="679851"/>
                  </a:lnTo>
                  <a:lnTo>
                    <a:pt x="1032741" y="743220"/>
                  </a:lnTo>
                  <a:lnTo>
                    <a:pt x="1052369" y="801011"/>
                  </a:lnTo>
                  <a:lnTo>
                    <a:pt x="1072607" y="853758"/>
                  </a:lnTo>
                  <a:lnTo>
                    <a:pt x="1093573" y="901993"/>
                  </a:lnTo>
                  <a:lnTo>
                    <a:pt x="1115384" y="946251"/>
                  </a:lnTo>
                  <a:lnTo>
                    <a:pt x="1138158" y="987064"/>
                  </a:lnTo>
                  <a:lnTo>
                    <a:pt x="1162015" y="1024967"/>
                  </a:lnTo>
                  <a:lnTo>
                    <a:pt x="1187072" y="1060491"/>
                  </a:lnTo>
                  <a:lnTo>
                    <a:pt x="1213446" y="1094172"/>
                  </a:lnTo>
                  <a:lnTo>
                    <a:pt x="1241257" y="1126541"/>
                  </a:lnTo>
                  <a:lnTo>
                    <a:pt x="1270622" y="1158133"/>
                  </a:lnTo>
                  <a:lnTo>
                    <a:pt x="1301660" y="1189481"/>
                  </a:lnTo>
                  <a:lnTo>
                    <a:pt x="1334487" y="1221117"/>
                  </a:lnTo>
                  <a:lnTo>
                    <a:pt x="1369224" y="1253577"/>
                  </a:lnTo>
                  <a:lnTo>
                    <a:pt x="1405987" y="1287392"/>
                  </a:lnTo>
                  <a:lnTo>
                    <a:pt x="1444894" y="1323097"/>
                  </a:lnTo>
                  <a:lnTo>
                    <a:pt x="1486065" y="1361224"/>
                  </a:lnTo>
                  <a:lnTo>
                    <a:pt x="1529616" y="1402307"/>
                  </a:lnTo>
                  <a:lnTo>
                    <a:pt x="1562632" y="1434994"/>
                  </a:lnTo>
                  <a:lnTo>
                    <a:pt x="1594819" y="1468988"/>
                  </a:lnTo>
                  <a:lnTo>
                    <a:pt x="1625943" y="1504213"/>
                  </a:lnTo>
                  <a:lnTo>
                    <a:pt x="1655768" y="1540591"/>
                  </a:lnTo>
                  <a:lnTo>
                    <a:pt x="1684059" y="1578045"/>
                  </a:lnTo>
                  <a:lnTo>
                    <a:pt x="1710581" y="1616497"/>
                  </a:lnTo>
                  <a:lnTo>
                    <a:pt x="1735099" y="1655871"/>
                  </a:lnTo>
                  <a:lnTo>
                    <a:pt x="1757378" y="1696090"/>
                  </a:lnTo>
                  <a:lnTo>
                    <a:pt x="1777182" y="1737076"/>
                  </a:lnTo>
                  <a:lnTo>
                    <a:pt x="1794278" y="1778751"/>
                  </a:lnTo>
                  <a:lnTo>
                    <a:pt x="1808428" y="1821040"/>
                  </a:lnTo>
                  <a:lnTo>
                    <a:pt x="1819399" y="1863864"/>
                  </a:lnTo>
                  <a:lnTo>
                    <a:pt x="1826956" y="1907146"/>
                  </a:lnTo>
                  <a:lnTo>
                    <a:pt x="1830863" y="1950810"/>
                  </a:lnTo>
                  <a:lnTo>
                    <a:pt x="1830884" y="1994778"/>
                  </a:lnTo>
                  <a:lnTo>
                    <a:pt x="1826786" y="2038972"/>
                  </a:lnTo>
                  <a:lnTo>
                    <a:pt x="1818333" y="2083316"/>
                  </a:lnTo>
                  <a:lnTo>
                    <a:pt x="1805289" y="2127733"/>
                  </a:lnTo>
                  <a:lnTo>
                    <a:pt x="1787420" y="2172145"/>
                  </a:lnTo>
                  <a:lnTo>
                    <a:pt x="1764491" y="2216475"/>
                  </a:lnTo>
                  <a:lnTo>
                    <a:pt x="1736185" y="2260226"/>
                  </a:lnTo>
                  <a:lnTo>
                    <a:pt x="1704857" y="2298947"/>
                  </a:lnTo>
                  <a:lnTo>
                    <a:pt x="1670748" y="2332993"/>
                  </a:lnTo>
                  <a:lnTo>
                    <a:pt x="1634101" y="2362722"/>
                  </a:lnTo>
                  <a:lnTo>
                    <a:pt x="1595157" y="2388489"/>
                  </a:lnTo>
                  <a:lnTo>
                    <a:pt x="1554156" y="2410652"/>
                  </a:lnTo>
                  <a:lnTo>
                    <a:pt x="1511342" y="2429566"/>
                  </a:lnTo>
                  <a:lnTo>
                    <a:pt x="1466955" y="2445589"/>
                  </a:lnTo>
                  <a:lnTo>
                    <a:pt x="1421237" y="2459076"/>
                  </a:lnTo>
                  <a:lnTo>
                    <a:pt x="1374430" y="2470385"/>
                  </a:lnTo>
                  <a:lnTo>
                    <a:pt x="1326774" y="2479872"/>
                  </a:lnTo>
                  <a:lnTo>
                    <a:pt x="1272569" y="2488795"/>
                  </a:lnTo>
                  <a:lnTo>
                    <a:pt x="1217938" y="2496381"/>
                  </a:lnTo>
                  <a:lnTo>
                    <a:pt x="1163222" y="2503133"/>
                  </a:lnTo>
                  <a:lnTo>
                    <a:pt x="1108762" y="2509557"/>
                  </a:lnTo>
                  <a:lnTo>
                    <a:pt x="1054896" y="2516155"/>
                  </a:lnTo>
                  <a:lnTo>
                    <a:pt x="1001965" y="2523433"/>
                  </a:lnTo>
                  <a:lnTo>
                    <a:pt x="950310" y="2531894"/>
                  </a:lnTo>
                  <a:lnTo>
                    <a:pt x="895648" y="2543064"/>
                  </a:lnTo>
                  <a:lnTo>
                    <a:pt x="831418" y="2559500"/>
                  </a:lnTo>
                  <a:lnTo>
                    <a:pt x="784807" y="2572641"/>
                  </a:lnTo>
                  <a:lnTo>
                    <a:pt x="738289" y="2586925"/>
                  </a:lnTo>
                  <a:lnTo>
                    <a:pt x="692042" y="2602489"/>
                  </a:lnTo>
                  <a:lnTo>
                    <a:pt x="646247" y="2619468"/>
                  </a:lnTo>
                  <a:lnTo>
                    <a:pt x="601081" y="2638002"/>
                  </a:lnTo>
                  <a:lnTo>
                    <a:pt x="556723" y="2658226"/>
                  </a:lnTo>
                  <a:lnTo>
                    <a:pt x="513353" y="2680278"/>
                  </a:lnTo>
                  <a:lnTo>
                    <a:pt x="471149" y="2704294"/>
                  </a:lnTo>
                  <a:lnTo>
                    <a:pt x="430290" y="2730412"/>
                  </a:lnTo>
                  <a:lnTo>
                    <a:pt x="390955" y="2758769"/>
                  </a:lnTo>
                  <a:lnTo>
                    <a:pt x="353323" y="2789502"/>
                  </a:lnTo>
                  <a:lnTo>
                    <a:pt x="317572" y="2822747"/>
                  </a:lnTo>
                  <a:lnTo>
                    <a:pt x="281540" y="2860205"/>
                  </a:lnTo>
                  <a:lnTo>
                    <a:pt x="245234" y="2899456"/>
                  </a:lnTo>
                  <a:lnTo>
                    <a:pt x="208377" y="2939249"/>
                  </a:lnTo>
                  <a:lnTo>
                    <a:pt x="170691" y="2978327"/>
                  </a:lnTo>
                  <a:lnTo>
                    <a:pt x="131899" y="3015438"/>
                  </a:lnTo>
                  <a:lnTo>
                    <a:pt x="91724" y="3049328"/>
                  </a:lnTo>
                  <a:lnTo>
                    <a:pt x="49889" y="3078742"/>
                  </a:lnTo>
                  <a:lnTo>
                    <a:pt x="8304" y="3102505"/>
                  </a:lnTo>
                  <a:lnTo>
                    <a:pt x="0" y="3106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48197"/>
              <a:ext cx="4203700" cy="2195830"/>
            </a:xfrm>
            <a:custGeom>
              <a:avLst/>
              <a:gdLst/>
              <a:ahLst/>
              <a:cxnLst/>
              <a:rect l="l" t="t" r="r" b="b"/>
              <a:pathLst>
                <a:path w="4203700" h="2195829">
                  <a:moveTo>
                    <a:pt x="759698" y="2195302"/>
                  </a:moveTo>
                  <a:lnTo>
                    <a:pt x="0" y="2195302"/>
                  </a:lnTo>
                  <a:lnTo>
                    <a:pt x="0" y="0"/>
                  </a:lnTo>
                  <a:lnTo>
                    <a:pt x="47758" y="4584"/>
                  </a:lnTo>
                  <a:lnTo>
                    <a:pt x="96432" y="10667"/>
                  </a:lnTo>
                  <a:lnTo>
                    <a:pt x="144669" y="18150"/>
                  </a:lnTo>
                  <a:lnTo>
                    <a:pt x="192403" y="27058"/>
                  </a:lnTo>
                  <a:lnTo>
                    <a:pt x="239567" y="37419"/>
                  </a:lnTo>
                  <a:lnTo>
                    <a:pt x="286097" y="49257"/>
                  </a:lnTo>
                  <a:lnTo>
                    <a:pt x="331928" y="62598"/>
                  </a:lnTo>
                  <a:lnTo>
                    <a:pt x="376994" y="77469"/>
                  </a:lnTo>
                  <a:lnTo>
                    <a:pt x="421229" y="93895"/>
                  </a:lnTo>
                  <a:lnTo>
                    <a:pt x="464568" y="111903"/>
                  </a:lnTo>
                  <a:lnTo>
                    <a:pt x="506946" y="131518"/>
                  </a:lnTo>
                  <a:lnTo>
                    <a:pt x="548297" y="152765"/>
                  </a:lnTo>
                  <a:lnTo>
                    <a:pt x="588557" y="175671"/>
                  </a:lnTo>
                  <a:lnTo>
                    <a:pt x="627658" y="200262"/>
                  </a:lnTo>
                  <a:lnTo>
                    <a:pt x="665537" y="226564"/>
                  </a:lnTo>
                  <a:lnTo>
                    <a:pt x="702127" y="254602"/>
                  </a:lnTo>
                  <a:lnTo>
                    <a:pt x="737364" y="284403"/>
                  </a:lnTo>
                  <a:lnTo>
                    <a:pt x="771181" y="315991"/>
                  </a:lnTo>
                  <a:lnTo>
                    <a:pt x="803514" y="349394"/>
                  </a:lnTo>
                  <a:lnTo>
                    <a:pt x="834297" y="384637"/>
                  </a:lnTo>
                  <a:lnTo>
                    <a:pt x="863465" y="421746"/>
                  </a:lnTo>
                  <a:lnTo>
                    <a:pt x="890952" y="460747"/>
                  </a:lnTo>
                  <a:lnTo>
                    <a:pt x="1187534" y="766706"/>
                  </a:lnTo>
                  <a:lnTo>
                    <a:pt x="1221953" y="798433"/>
                  </a:lnTo>
                  <a:lnTo>
                    <a:pt x="1257427" y="826300"/>
                  </a:lnTo>
                  <a:lnTo>
                    <a:pt x="1293900" y="850505"/>
                  </a:lnTo>
                  <a:lnTo>
                    <a:pt x="1331316" y="871244"/>
                  </a:lnTo>
                  <a:lnTo>
                    <a:pt x="1369619" y="888712"/>
                  </a:lnTo>
                  <a:lnTo>
                    <a:pt x="1408753" y="903107"/>
                  </a:lnTo>
                  <a:lnTo>
                    <a:pt x="1448662" y="914623"/>
                  </a:lnTo>
                  <a:lnTo>
                    <a:pt x="1489290" y="923458"/>
                  </a:lnTo>
                  <a:lnTo>
                    <a:pt x="1530581" y="929806"/>
                  </a:lnTo>
                  <a:lnTo>
                    <a:pt x="1572478" y="933866"/>
                  </a:lnTo>
                  <a:lnTo>
                    <a:pt x="1614927" y="935832"/>
                  </a:lnTo>
                  <a:lnTo>
                    <a:pt x="2807029" y="935901"/>
                  </a:lnTo>
                  <a:lnTo>
                    <a:pt x="2832537" y="951463"/>
                  </a:lnTo>
                  <a:lnTo>
                    <a:pt x="2875324" y="981047"/>
                  </a:lnTo>
                  <a:lnTo>
                    <a:pt x="2916951" y="1013195"/>
                  </a:lnTo>
                  <a:lnTo>
                    <a:pt x="2957242" y="1047598"/>
                  </a:lnTo>
                  <a:lnTo>
                    <a:pt x="2996022" y="1083944"/>
                  </a:lnTo>
                  <a:lnTo>
                    <a:pt x="3033117" y="1121921"/>
                  </a:lnTo>
                  <a:lnTo>
                    <a:pt x="3068351" y="1161219"/>
                  </a:lnTo>
                  <a:lnTo>
                    <a:pt x="3101550" y="1201525"/>
                  </a:lnTo>
                  <a:lnTo>
                    <a:pt x="3132539" y="1242530"/>
                  </a:lnTo>
                  <a:lnTo>
                    <a:pt x="3161143" y="1283921"/>
                  </a:lnTo>
                  <a:lnTo>
                    <a:pt x="3187187" y="1325388"/>
                  </a:lnTo>
                  <a:lnTo>
                    <a:pt x="3210495" y="1366618"/>
                  </a:lnTo>
                  <a:lnTo>
                    <a:pt x="3234300" y="1410467"/>
                  </a:lnTo>
                  <a:lnTo>
                    <a:pt x="3258552" y="1453311"/>
                  </a:lnTo>
                  <a:lnTo>
                    <a:pt x="3283662" y="1494859"/>
                  </a:lnTo>
                  <a:lnTo>
                    <a:pt x="3310040" y="1534825"/>
                  </a:lnTo>
                  <a:lnTo>
                    <a:pt x="3338095" y="1572917"/>
                  </a:lnTo>
                  <a:lnTo>
                    <a:pt x="3368238" y="1608848"/>
                  </a:lnTo>
                  <a:lnTo>
                    <a:pt x="3400879" y="1642327"/>
                  </a:lnTo>
                  <a:lnTo>
                    <a:pt x="3436428" y="1673066"/>
                  </a:lnTo>
                  <a:lnTo>
                    <a:pt x="3475296" y="1700776"/>
                  </a:lnTo>
                  <a:lnTo>
                    <a:pt x="3517891" y="1725167"/>
                  </a:lnTo>
                  <a:lnTo>
                    <a:pt x="3564625" y="1745950"/>
                  </a:lnTo>
                  <a:lnTo>
                    <a:pt x="3611449" y="1762076"/>
                  </a:lnTo>
                  <a:lnTo>
                    <a:pt x="3659044" y="1775171"/>
                  </a:lnTo>
                  <a:lnTo>
                    <a:pt x="3707230" y="1785947"/>
                  </a:lnTo>
                  <a:lnTo>
                    <a:pt x="3755829" y="1795114"/>
                  </a:lnTo>
                  <a:lnTo>
                    <a:pt x="3902315" y="1820088"/>
                  </a:lnTo>
                  <a:lnTo>
                    <a:pt x="3950779" y="1829943"/>
                  </a:lnTo>
                  <a:lnTo>
                    <a:pt x="3998762" y="1841749"/>
                  </a:lnTo>
                  <a:lnTo>
                    <a:pt x="4046087" y="1856219"/>
                  </a:lnTo>
                  <a:lnTo>
                    <a:pt x="4092574" y="1874064"/>
                  </a:lnTo>
                  <a:lnTo>
                    <a:pt x="4129197" y="1893274"/>
                  </a:lnTo>
                  <a:lnTo>
                    <a:pt x="4161650" y="1918460"/>
                  </a:lnTo>
                  <a:lnTo>
                    <a:pt x="4186991" y="1949620"/>
                  </a:lnTo>
                  <a:lnTo>
                    <a:pt x="4202280" y="1986752"/>
                  </a:lnTo>
                  <a:lnTo>
                    <a:pt x="4203514" y="2036612"/>
                  </a:lnTo>
                  <a:lnTo>
                    <a:pt x="4187826" y="2084542"/>
                  </a:lnTo>
                  <a:lnTo>
                    <a:pt x="4160555" y="2129228"/>
                  </a:lnTo>
                  <a:lnTo>
                    <a:pt x="4127037" y="2169359"/>
                  </a:lnTo>
                  <a:lnTo>
                    <a:pt x="4102237" y="2194786"/>
                  </a:lnTo>
                  <a:lnTo>
                    <a:pt x="772161" y="2194786"/>
                  </a:lnTo>
                  <a:lnTo>
                    <a:pt x="759698" y="2195302"/>
                  </a:lnTo>
                  <a:close/>
                </a:path>
                <a:path w="4203700" h="2195829">
                  <a:moveTo>
                    <a:pt x="2807029" y="935901"/>
                  </a:moveTo>
                  <a:lnTo>
                    <a:pt x="1657870" y="935901"/>
                  </a:lnTo>
                  <a:lnTo>
                    <a:pt x="1701252" y="934268"/>
                  </a:lnTo>
                  <a:lnTo>
                    <a:pt x="1745017" y="931131"/>
                  </a:lnTo>
                  <a:lnTo>
                    <a:pt x="1789109" y="926685"/>
                  </a:lnTo>
                  <a:lnTo>
                    <a:pt x="1833471" y="921127"/>
                  </a:lnTo>
                  <a:lnTo>
                    <a:pt x="1878048" y="914652"/>
                  </a:lnTo>
                  <a:lnTo>
                    <a:pt x="1922783" y="907457"/>
                  </a:lnTo>
                  <a:lnTo>
                    <a:pt x="2102192" y="875397"/>
                  </a:lnTo>
                  <a:lnTo>
                    <a:pt x="2191392" y="860145"/>
                  </a:lnTo>
                  <a:lnTo>
                    <a:pt x="2235669" y="853400"/>
                  </a:lnTo>
                  <a:lnTo>
                    <a:pt x="2279657" y="847504"/>
                  </a:lnTo>
                  <a:lnTo>
                    <a:pt x="2323300" y="842653"/>
                  </a:lnTo>
                  <a:lnTo>
                    <a:pt x="2366541" y="839043"/>
                  </a:lnTo>
                  <a:lnTo>
                    <a:pt x="2409324" y="836871"/>
                  </a:lnTo>
                  <a:lnTo>
                    <a:pt x="2451593" y="836333"/>
                  </a:lnTo>
                  <a:lnTo>
                    <a:pt x="2493293" y="837624"/>
                  </a:lnTo>
                  <a:lnTo>
                    <a:pt x="2534368" y="840941"/>
                  </a:lnTo>
                  <a:lnTo>
                    <a:pt x="2574760" y="846479"/>
                  </a:lnTo>
                  <a:lnTo>
                    <a:pt x="2614415" y="854436"/>
                  </a:lnTo>
                  <a:lnTo>
                    <a:pt x="2653276" y="865008"/>
                  </a:lnTo>
                  <a:lnTo>
                    <a:pt x="2698958" y="881217"/>
                  </a:lnTo>
                  <a:lnTo>
                    <a:pt x="2744179" y="901237"/>
                  </a:lnTo>
                  <a:lnTo>
                    <a:pt x="2788763" y="924756"/>
                  </a:lnTo>
                  <a:lnTo>
                    <a:pt x="2807029" y="935901"/>
                  </a:lnTo>
                  <a:close/>
                </a:path>
                <a:path w="4203700" h="2195829">
                  <a:moveTo>
                    <a:pt x="4101734" y="2195302"/>
                  </a:moveTo>
                  <a:lnTo>
                    <a:pt x="813698" y="2195302"/>
                  </a:lnTo>
                  <a:lnTo>
                    <a:pt x="772161" y="2194786"/>
                  </a:lnTo>
                  <a:lnTo>
                    <a:pt x="4102237" y="2194786"/>
                  </a:lnTo>
                  <a:lnTo>
                    <a:pt x="4101734" y="2195302"/>
                  </a:lnTo>
                  <a:close/>
                </a:path>
              </a:pathLst>
            </a:custGeom>
            <a:solidFill>
              <a:srgbClr val="D1F1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530462" y="0"/>
            <a:ext cx="1613535" cy="1130935"/>
          </a:xfrm>
          <a:custGeom>
            <a:avLst/>
            <a:gdLst/>
            <a:ahLst/>
            <a:cxnLst/>
            <a:rect l="l" t="t" r="r" b="b"/>
            <a:pathLst>
              <a:path w="1613534" h="1130935">
                <a:moveTo>
                  <a:pt x="1613537" y="1130889"/>
                </a:moveTo>
                <a:lnTo>
                  <a:pt x="1574894" y="1110422"/>
                </a:lnTo>
                <a:lnTo>
                  <a:pt x="1533933" y="1085775"/>
                </a:lnTo>
                <a:lnTo>
                  <a:pt x="1494290" y="1059151"/>
                </a:lnTo>
                <a:lnTo>
                  <a:pt x="1455801" y="1030742"/>
                </a:lnTo>
                <a:lnTo>
                  <a:pt x="1418298" y="1000736"/>
                </a:lnTo>
                <a:lnTo>
                  <a:pt x="1381617" y="969325"/>
                </a:lnTo>
                <a:lnTo>
                  <a:pt x="1345591" y="936697"/>
                </a:lnTo>
                <a:lnTo>
                  <a:pt x="1310055" y="903043"/>
                </a:lnTo>
                <a:lnTo>
                  <a:pt x="1274842" y="868553"/>
                </a:lnTo>
                <a:lnTo>
                  <a:pt x="1239787" y="833416"/>
                </a:lnTo>
                <a:lnTo>
                  <a:pt x="1133910" y="726027"/>
                </a:lnTo>
                <a:lnTo>
                  <a:pt x="1097827" y="690204"/>
                </a:lnTo>
                <a:lnTo>
                  <a:pt x="1061073" y="654685"/>
                </a:lnTo>
                <a:lnTo>
                  <a:pt x="1023482" y="619658"/>
                </a:lnTo>
                <a:lnTo>
                  <a:pt x="984887" y="585315"/>
                </a:lnTo>
                <a:lnTo>
                  <a:pt x="945067" y="553241"/>
                </a:lnTo>
                <a:lnTo>
                  <a:pt x="903859" y="524312"/>
                </a:lnTo>
                <a:lnTo>
                  <a:pt x="861424" y="498177"/>
                </a:lnTo>
                <a:lnTo>
                  <a:pt x="817925" y="474487"/>
                </a:lnTo>
                <a:lnTo>
                  <a:pt x="773523" y="452893"/>
                </a:lnTo>
                <a:lnTo>
                  <a:pt x="728378" y="433044"/>
                </a:lnTo>
                <a:lnTo>
                  <a:pt x="682653" y="414592"/>
                </a:lnTo>
                <a:lnTo>
                  <a:pt x="636509" y="397187"/>
                </a:lnTo>
                <a:lnTo>
                  <a:pt x="450971" y="331039"/>
                </a:lnTo>
                <a:lnTo>
                  <a:pt x="405154" y="313623"/>
                </a:lnTo>
                <a:lnTo>
                  <a:pt x="359886" y="295156"/>
                </a:lnTo>
                <a:lnTo>
                  <a:pt x="315330" y="275289"/>
                </a:lnTo>
                <a:lnTo>
                  <a:pt x="271646" y="253671"/>
                </a:lnTo>
                <a:lnTo>
                  <a:pt x="228996" y="229954"/>
                </a:lnTo>
                <a:lnTo>
                  <a:pt x="187542" y="203788"/>
                </a:lnTo>
                <a:lnTo>
                  <a:pt x="147444" y="174822"/>
                </a:lnTo>
                <a:lnTo>
                  <a:pt x="114630" y="147642"/>
                </a:lnTo>
                <a:lnTo>
                  <a:pt x="85343" y="119890"/>
                </a:lnTo>
                <a:lnTo>
                  <a:pt x="59489" y="91592"/>
                </a:lnTo>
                <a:lnTo>
                  <a:pt x="17709" y="33467"/>
                </a:lnTo>
                <a:lnTo>
                  <a:pt x="0" y="0"/>
                </a:lnTo>
                <a:lnTo>
                  <a:pt x="1613537" y="0"/>
                </a:lnTo>
                <a:lnTo>
                  <a:pt x="1613537" y="1130889"/>
                </a:lnTo>
                <a:close/>
              </a:path>
            </a:pathLst>
          </a:custGeom>
          <a:solidFill>
            <a:srgbClr val="FFE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5149" y="1743251"/>
            <a:ext cx="7453630" cy="7988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175"/>
              </a:spcBef>
            </a:pPr>
            <a:r>
              <a:rPr sz="1700" spc="-10" dirty="0">
                <a:latin typeface="Verdana"/>
                <a:cs typeface="Verdana"/>
              </a:rPr>
              <a:t>We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used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MongoDB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for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45" dirty="0">
                <a:latin typeface="Verdana"/>
                <a:cs typeface="Verdana"/>
              </a:rPr>
              <a:t>maintaining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back-end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25" dirty="0">
                <a:latin typeface="Verdana"/>
                <a:cs typeface="Verdana"/>
              </a:rPr>
              <a:t>of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our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55" dirty="0">
                <a:latin typeface="Verdana"/>
                <a:cs typeface="Verdana"/>
              </a:rPr>
              <a:t>website.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45" dirty="0">
                <a:latin typeface="Verdana"/>
                <a:cs typeface="Verdana"/>
              </a:rPr>
              <a:t>By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70" dirty="0">
                <a:latin typeface="Verdana"/>
                <a:cs typeface="Verdana"/>
              </a:rPr>
              <a:t>this, </a:t>
            </a:r>
            <a:r>
              <a:rPr sz="1700" spc="-580" dirty="0">
                <a:latin typeface="Verdana"/>
                <a:cs typeface="Verdana"/>
              </a:rPr>
              <a:t> </a:t>
            </a:r>
            <a:r>
              <a:rPr sz="1700" spc="-55" dirty="0">
                <a:latin typeface="Verdana"/>
                <a:cs typeface="Verdana"/>
              </a:rPr>
              <a:t>we </a:t>
            </a:r>
            <a:r>
              <a:rPr sz="1700" spc="-15" dirty="0">
                <a:latin typeface="Verdana"/>
                <a:cs typeface="Verdana"/>
              </a:rPr>
              <a:t>connected </a:t>
            </a:r>
            <a:r>
              <a:rPr sz="1700" spc="-10" dirty="0">
                <a:latin typeface="Verdana"/>
                <a:cs typeface="Verdana"/>
              </a:rPr>
              <a:t>to </a:t>
            </a:r>
            <a:r>
              <a:rPr sz="1700" spc="-45" dirty="0">
                <a:latin typeface="Verdana"/>
                <a:cs typeface="Verdana"/>
              </a:rPr>
              <a:t>database </a:t>
            </a:r>
            <a:r>
              <a:rPr sz="1700" spc="-35" dirty="0">
                <a:latin typeface="Verdana"/>
                <a:cs typeface="Verdana"/>
              </a:rPr>
              <a:t>and </a:t>
            </a:r>
            <a:r>
              <a:rPr sz="1700" spc="-30" dirty="0">
                <a:latin typeface="Verdana"/>
                <a:cs typeface="Verdana"/>
              </a:rPr>
              <a:t>perform </a:t>
            </a:r>
            <a:r>
              <a:rPr sz="1700" spc="5" dirty="0">
                <a:latin typeface="Verdana"/>
                <a:cs typeface="Verdana"/>
              </a:rPr>
              <a:t>CRUD </a:t>
            </a:r>
            <a:r>
              <a:rPr sz="1700" spc="-35" dirty="0">
                <a:latin typeface="Verdana"/>
                <a:cs typeface="Verdana"/>
              </a:rPr>
              <a:t>operations and </a:t>
            </a:r>
            <a:r>
              <a:rPr sz="1700" spc="-55" dirty="0">
                <a:latin typeface="Verdana"/>
                <a:cs typeface="Verdana"/>
              </a:rPr>
              <a:t>maintain </a:t>
            </a:r>
            <a:r>
              <a:rPr sz="1700" spc="-585" dirty="0">
                <a:latin typeface="Verdana"/>
                <a:cs typeface="Verdana"/>
              </a:rPr>
              <a:t> </a:t>
            </a:r>
            <a:r>
              <a:rPr sz="1700" spc="-55" dirty="0">
                <a:latin typeface="Verdana"/>
                <a:cs typeface="Verdana"/>
              </a:rPr>
              <a:t>user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0" dirty="0">
                <a:latin typeface="Verdana"/>
                <a:cs typeface="Verdana"/>
              </a:rPr>
              <a:t>records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and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farmer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20" dirty="0">
                <a:latin typeface="Verdana"/>
                <a:cs typeface="Verdana"/>
              </a:rPr>
              <a:t>products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and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15" dirty="0">
                <a:latin typeface="Verdana"/>
                <a:cs typeface="Verdana"/>
              </a:rPr>
              <a:t>contact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55" dirty="0">
                <a:latin typeface="Verdana"/>
                <a:cs typeface="Verdana"/>
              </a:rPr>
              <a:t>us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60" dirty="0">
                <a:latin typeface="Verdana"/>
                <a:cs typeface="Verdana"/>
              </a:rPr>
              <a:t>queries.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525" y="689173"/>
            <a:ext cx="62579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solidFill>
                  <a:srgbClr val="FF5F51"/>
                </a:solidFill>
                <a:latin typeface="Trebuchet MS"/>
                <a:cs typeface="Trebuchet MS"/>
              </a:rPr>
              <a:t>Module</a:t>
            </a:r>
            <a:r>
              <a:rPr sz="3300" spc="-260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300" spc="-165" dirty="0">
                <a:solidFill>
                  <a:srgbClr val="FF5F51"/>
                </a:solidFill>
                <a:latin typeface="Trebuchet MS"/>
                <a:cs typeface="Trebuchet MS"/>
              </a:rPr>
              <a:t>4:</a:t>
            </a:r>
            <a:r>
              <a:rPr sz="3300" spc="400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300" spc="20" dirty="0">
                <a:solidFill>
                  <a:srgbClr val="FF5F51"/>
                </a:solidFill>
                <a:latin typeface="Trebuchet MS"/>
                <a:cs typeface="Trebuchet MS"/>
              </a:rPr>
              <a:t>Database</a:t>
            </a:r>
            <a:r>
              <a:rPr sz="3300" spc="400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5F51"/>
                </a:solidFill>
                <a:latin typeface="Trebuchet MS"/>
                <a:cs typeface="Trebuchet MS"/>
              </a:rPr>
              <a:t>Management</a:t>
            </a:r>
            <a:endParaRPr sz="33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3737" y="3000675"/>
            <a:ext cx="3594276" cy="18001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91899" cy="411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619375" cy="3571240"/>
          </a:xfrm>
          <a:custGeom>
            <a:avLst/>
            <a:gdLst/>
            <a:ahLst/>
            <a:cxnLst/>
            <a:rect l="l" t="t" r="r" b="b"/>
            <a:pathLst>
              <a:path w="2619375" h="3571240">
                <a:moveTo>
                  <a:pt x="0" y="3571009"/>
                </a:moveTo>
                <a:lnTo>
                  <a:pt x="0" y="0"/>
                </a:lnTo>
                <a:lnTo>
                  <a:pt x="2619039" y="0"/>
                </a:lnTo>
                <a:lnTo>
                  <a:pt x="2573951" y="45875"/>
                </a:lnTo>
                <a:lnTo>
                  <a:pt x="2539928" y="78143"/>
                </a:lnTo>
                <a:lnTo>
                  <a:pt x="2505044" y="109398"/>
                </a:lnTo>
                <a:lnTo>
                  <a:pt x="2469294" y="139613"/>
                </a:lnTo>
                <a:lnTo>
                  <a:pt x="2432676" y="168759"/>
                </a:lnTo>
                <a:lnTo>
                  <a:pt x="2395186" y="196810"/>
                </a:lnTo>
                <a:lnTo>
                  <a:pt x="2356820" y="223738"/>
                </a:lnTo>
                <a:lnTo>
                  <a:pt x="2317575" y="249514"/>
                </a:lnTo>
                <a:lnTo>
                  <a:pt x="2277447" y="274113"/>
                </a:lnTo>
                <a:lnTo>
                  <a:pt x="2236433" y="297505"/>
                </a:lnTo>
                <a:lnTo>
                  <a:pt x="2194529" y="319663"/>
                </a:lnTo>
                <a:lnTo>
                  <a:pt x="2151732" y="340560"/>
                </a:lnTo>
                <a:lnTo>
                  <a:pt x="2108037" y="360168"/>
                </a:lnTo>
                <a:lnTo>
                  <a:pt x="2063442" y="378460"/>
                </a:lnTo>
                <a:lnTo>
                  <a:pt x="2017943" y="395407"/>
                </a:lnTo>
                <a:lnTo>
                  <a:pt x="1419582" y="740851"/>
                </a:lnTo>
                <a:lnTo>
                  <a:pt x="1373226" y="770449"/>
                </a:lnTo>
                <a:lnTo>
                  <a:pt x="1329833" y="801717"/>
                </a:lnTo>
                <a:lnTo>
                  <a:pt x="1289297" y="834594"/>
                </a:lnTo>
                <a:lnTo>
                  <a:pt x="1251511" y="869017"/>
                </a:lnTo>
                <a:lnTo>
                  <a:pt x="1216370" y="904925"/>
                </a:lnTo>
                <a:lnTo>
                  <a:pt x="1183766" y="942258"/>
                </a:lnTo>
                <a:lnTo>
                  <a:pt x="1153593" y="980954"/>
                </a:lnTo>
                <a:lnTo>
                  <a:pt x="1125744" y="1020951"/>
                </a:lnTo>
                <a:lnTo>
                  <a:pt x="1100115" y="1062189"/>
                </a:lnTo>
                <a:lnTo>
                  <a:pt x="1076597" y="1104605"/>
                </a:lnTo>
                <a:lnTo>
                  <a:pt x="1055085" y="1148139"/>
                </a:lnTo>
                <a:lnTo>
                  <a:pt x="1035472" y="1192730"/>
                </a:lnTo>
                <a:lnTo>
                  <a:pt x="1017652" y="1238316"/>
                </a:lnTo>
                <a:lnTo>
                  <a:pt x="1001518" y="1284835"/>
                </a:lnTo>
                <a:lnTo>
                  <a:pt x="986965" y="1332226"/>
                </a:lnTo>
                <a:lnTo>
                  <a:pt x="973885" y="1380429"/>
                </a:lnTo>
                <a:lnTo>
                  <a:pt x="962366" y="1428519"/>
                </a:lnTo>
                <a:lnTo>
                  <a:pt x="952068" y="1477274"/>
                </a:lnTo>
                <a:lnTo>
                  <a:pt x="942890" y="1526633"/>
                </a:lnTo>
                <a:lnTo>
                  <a:pt x="934731" y="1576540"/>
                </a:lnTo>
                <a:lnTo>
                  <a:pt x="927489" y="1626935"/>
                </a:lnTo>
                <a:lnTo>
                  <a:pt x="921064" y="1677759"/>
                </a:lnTo>
                <a:lnTo>
                  <a:pt x="915355" y="1728956"/>
                </a:lnTo>
                <a:lnTo>
                  <a:pt x="910261" y="1780465"/>
                </a:lnTo>
                <a:lnTo>
                  <a:pt x="905681" y="1832229"/>
                </a:lnTo>
                <a:lnTo>
                  <a:pt x="901515" y="1884188"/>
                </a:lnTo>
                <a:lnTo>
                  <a:pt x="897661" y="1936286"/>
                </a:lnTo>
                <a:lnTo>
                  <a:pt x="894018" y="1988463"/>
                </a:lnTo>
                <a:lnTo>
                  <a:pt x="886964" y="2092819"/>
                </a:lnTo>
                <a:lnTo>
                  <a:pt x="883350" y="2144883"/>
                </a:lnTo>
                <a:lnTo>
                  <a:pt x="879544" y="2196791"/>
                </a:lnTo>
                <a:lnTo>
                  <a:pt x="875445" y="2248487"/>
                </a:lnTo>
                <a:lnTo>
                  <a:pt x="870952" y="2299910"/>
                </a:lnTo>
                <a:lnTo>
                  <a:pt x="865964" y="2351004"/>
                </a:lnTo>
                <a:lnTo>
                  <a:pt x="860381" y="2401709"/>
                </a:lnTo>
                <a:lnTo>
                  <a:pt x="854100" y="2451967"/>
                </a:lnTo>
                <a:lnTo>
                  <a:pt x="847022" y="2501720"/>
                </a:lnTo>
                <a:lnTo>
                  <a:pt x="839045" y="2550908"/>
                </a:lnTo>
                <a:lnTo>
                  <a:pt x="830069" y="2599475"/>
                </a:lnTo>
                <a:lnTo>
                  <a:pt x="819993" y="2647360"/>
                </a:lnTo>
                <a:lnTo>
                  <a:pt x="808715" y="2694506"/>
                </a:lnTo>
                <a:lnTo>
                  <a:pt x="795565" y="2742814"/>
                </a:lnTo>
                <a:lnTo>
                  <a:pt x="780881" y="2790191"/>
                </a:lnTo>
                <a:lnTo>
                  <a:pt x="764552" y="2836571"/>
                </a:lnTo>
                <a:lnTo>
                  <a:pt x="746465" y="2881886"/>
                </a:lnTo>
                <a:lnTo>
                  <a:pt x="726509" y="2926070"/>
                </a:lnTo>
                <a:lnTo>
                  <a:pt x="704572" y="2969056"/>
                </a:lnTo>
                <a:lnTo>
                  <a:pt x="680542" y="3010775"/>
                </a:lnTo>
                <a:lnTo>
                  <a:pt x="654988" y="3050425"/>
                </a:lnTo>
                <a:lnTo>
                  <a:pt x="627276" y="3089282"/>
                </a:lnTo>
                <a:lnTo>
                  <a:pt x="597525" y="3127313"/>
                </a:lnTo>
                <a:lnTo>
                  <a:pt x="565853" y="3164486"/>
                </a:lnTo>
                <a:lnTo>
                  <a:pt x="532383" y="3200769"/>
                </a:lnTo>
                <a:lnTo>
                  <a:pt x="497232" y="3236130"/>
                </a:lnTo>
                <a:lnTo>
                  <a:pt x="460521" y="3270535"/>
                </a:lnTo>
                <a:lnTo>
                  <a:pt x="422369" y="3303953"/>
                </a:lnTo>
                <a:lnTo>
                  <a:pt x="382897" y="3336351"/>
                </a:lnTo>
                <a:lnTo>
                  <a:pt x="342224" y="3367697"/>
                </a:lnTo>
                <a:lnTo>
                  <a:pt x="300470" y="3397958"/>
                </a:lnTo>
                <a:lnTo>
                  <a:pt x="257755" y="3427103"/>
                </a:lnTo>
                <a:lnTo>
                  <a:pt x="214198" y="3455097"/>
                </a:lnTo>
                <a:lnTo>
                  <a:pt x="169920" y="3481910"/>
                </a:lnTo>
                <a:lnTo>
                  <a:pt x="125039" y="3507509"/>
                </a:lnTo>
                <a:lnTo>
                  <a:pt x="79677" y="3531862"/>
                </a:lnTo>
                <a:lnTo>
                  <a:pt x="33952" y="3554935"/>
                </a:lnTo>
                <a:lnTo>
                  <a:pt x="0" y="3571009"/>
                </a:lnTo>
                <a:close/>
              </a:path>
            </a:pathLst>
          </a:custGeom>
          <a:solidFill>
            <a:srgbClr val="D1F1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4749" y="2595120"/>
            <a:ext cx="2689251" cy="25483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53525" y="432861"/>
            <a:ext cx="6932295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5F51"/>
                </a:solidFill>
                <a:latin typeface="Trebuchet MS"/>
                <a:cs typeface="Trebuchet MS"/>
              </a:rPr>
              <a:t>Module</a:t>
            </a:r>
            <a:r>
              <a:rPr sz="3600" spc="-285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spc="-200" dirty="0">
                <a:solidFill>
                  <a:srgbClr val="FF5F51"/>
                </a:solidFill>
                <a:latin typeface="Trebuchet MS"/>
                <a:cs typeface="Trebuchet MS"/>
              </a:rPr>
              <a:t>5: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-155" dirty="0">
                <a:solidFill>
                  <a:srgbClr val="FF5F51"/>
                </a:solidFill>
                <a:latin typeface="Trebuchet MS"/>
                <a:cs typeface="Trebuchet MS"/>
              </a:rPr>
              <a:t>P</a:t>
            </a:r>
            <a:r>
              <a:rPr sz="3600" spc="-145" dirty="0">
                <a:solidFill>
                  <a:srgbClr val="FF5F51"/>
                </a:solidFill>
                <a:latin typeface="Trebuchet MS"/>
                <a:cs typeface="Trebuchet MS"/>
              </a:rPr>
              <a:t>r</a:t>
            </a:r>
            <a:r>
              <a:rPr sz="3600" spc="-110" dirty="0">
                <a:solidFill>
                  <a:srgbClr val="FF5F51"/>
                </a:solidFill>
                <a:latin typeface="Trebuchet MS"/>
                <a:cs typeface="Trebuchet MS"/>
              </a:rPr>
              <a:t>oduct</a:t>
            </a:r>
            <a:r>
              <a:rPr sz="3600" spc="-285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spc="-30" dirty="0">
                <a:solidFill>
                  <a:srgbClr val="FF5F51"/>
                </a:solidFill>
                <a:latin typeface="Trebuchet MS"/>
                <a:cs typeface="Trebuchet MS"/>
              </a:rPr>
              <a:t>Categories</a:t>
            </a:r>
            <a:r>
              <a:rPr sz="3600" spc="-285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spc="35" dirty="0">
                <a:solidFill>
                  <a:srgbClr val="FF5F51"/>
                </a:solidFill>
                <a:latin typeface="Trebuchet MS"/>
                <a:cs typeface="Trebuchet MS"/>
              </a:rPr>
              <a:t>and</a:t>
            </a:r>
            <a:r>
              <a:rPr sz="3600" spc="430" dirty="0">
                <a:solidFill>
                  <a:srgbClr val="FF5F51"/>
                </a:solidFill>
                <a:latin typeface="Trebuchet MS"/>
                <a:cs typeface="Trebuchet MS"/>
              </a:rPr>
              <a:t> </a:t>
            </a:r>
            <a:r>
              <a:rPr sz="3600" spc="-20" dirty="0">
                <a:solidFill>
                  <a:srgbClr val="FF5F51"/>
                </a:solidFill>
                <a:latin typeface="Trebuchet MS"/>
                <a:cs typeface="Trebuchet MS"/>
              </a:rPr>
              <a:t>Navigation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15500" y="1918031"/>
            <a:ext cx="57619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Verdana"/>
                <a:cs typeface="Verdana"/>
              </a:rPr>
              <a:t>In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this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module,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color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and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prices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are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displayed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using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a </a:t>
            </a:r>
            <a:r>
              <a:rPr sz="1800" spc="-62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drop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down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menu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and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the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user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can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50" dirty="0">
                <a:latin typeface="Verdana"/>
                <a:cs typeface="Verdana"/>
              </a:rPr>
              <a:t>navigate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through  </a:t>
            </a:r>
            <a:r>
              <a:rPr sz="1800" spc="-40" dirty="0">
                <a:latin typeface="Verdana"/>
                <a:cs typeface="Verdana"/>
              </a:rPr>
              <a:t>the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category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they</a:t>
            </a:r>
            <a:r>
              <a:rPr sz="1800" spc="-15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want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and</a:t>
            </a:r>
            <a:r>
              <a:rPr sz="1800" spc="-15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ﬁlter/sort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the</a:t>
            </a:r>
            <a:r>
              <a:rPr sz="1800" spc="-15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products.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4076" y="3112825"/>
            <a:ext cx="3200822" cy="149574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0"/>
            <a:ext cx="3806190" cy="5078095"/>
            <a:chOff x="0" y="0"/>
            <a:chExt cx="3806190" cy="50780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91899" cy="4118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787" y="2944212"/>
              <a:ext cx="3286124" cy="2133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3434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2085</Words>
  <Application>Microsoft Office PowerPoint</Application>
  <PresentationFormat>On-screen Show (16:9)</PresentationFormat>
  <Paragraphs>170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MS PGothic</vt:lpstr>
      <vt:lpstr>Arial</vt:lpstr>
      <vt:lpstr>Arial MT</vt:lpstr>
      <vt:lpstr>Calibri</vt:lpstr>
      <vt:lpstr>Cambria</vt:lpstr>
      <vt:lpstr>Comic Sans MS</vt:lpstr>
      <vt:lpstr>Courier New</vt:lpstr>
      <vt:lpstr>Georgia</vt:lpstr>
      <vt:lpstr>Lucida Sans Unicode</vt:lpstr>
      <vt:lpstr>Roboto</vt:lpstr>
      <vt:lpstr>Tahoma</vt:lpstr>
      <vt:lpstr>Trebuchet MS</vt:lpstr>
      <vt:lpstr>Verdana</vt:lpstr>
      <vt:lpstr>Office Theme</vt:lpstr>
      <vt:lpstr>Green Grocery</vt:lpstr>
      <vt:lpstr>Problem</vt:lpstr>
      <vt:lpstr>Problem</vt:lpstr>
      <vt:lpstr>Project Overall Idea :</vt:lpstr>
      <vt:lpstr>Unique features of website &amp;</vt:lpstr>
      <vt:lpstr>Function</vt:lpstr>
      <vt:lpstr>Module 2: Login/SignUp</vt:lpstr>
      <vt:lpstr>PowerPoint Presentation</vt:lpstr>
      <vt:lpstr>PowerPoint Presentation</vt:lpstr>
      <vt:lpstr>Module 6: User Needs On Choosing:</vt:lpstr>
      <vt:lpstr>Module 7: Product Page</vt:lpstr>
      <vt:lpstr>Module 8: Deployment and Hosting</vt:lpstr>
      <vt:lpstr>Preliminary Work</vt:lpstr>
      <vt:lpstr>React Components Used</vt:lpstr>
      <vt:lpstr>PowerPoint Presentation</vt:lpstr>
      <vt:lpstr>React-UI Elements used:</vt:lpstr>
      <vt:lpstr>We used Material-ui icons in many components. For example, In Navbar  component we used for Search, Badges at the top right corner in Navbar.</vt:lpstr>
      <vt:lpstr>PowerPoint Presentation</vt:lpstr>
      <vt:lpstr>PowerPoint Presentation</vt:lpstr>
      <vt:lpstr>PowerPoint Presentation</vt:lpstr>
      <vt:lpstr>Dairy Product View Page</vt:lpstr>
      <vt:lpstr>Detailed Product View Page</vt:lpstr>
      <vt:lpstr>PowerPoint Presentation</vt:lpstr>
      <vt:lpstr>PowerPoint Presentation</vt:lpstr>
      <vt:lpstr>Shop page with pagination</vt:lpstr>
      <vt:lpstr>Payment and success</vt:lpstr>
      <vt:lpstr>About us</vt:lpstr>
      <vt:lpstr>Frequently Asked Questions (FAQ)</vt:lpstr>
      <vt:lpstr>License</vt:lpstr>
      <vt:lpstr>PowerPoint Presentation</vt:lpstr>
      <vt:lpstr>Product page</vt:lpstr>
      <vt:lpstr>Each Product page</vt:lpstr>
      <vt:lpstr>Volunteer</vt:lpstr>
      <vt:lpstr>Swagger UI</vt:lpstr>
      <vt:lpstr>PowerPoint Presentation</vt:lpstr>
      <vt:lpstr>PowerPoint Presentation</vt:lpstr>
      <vt:lpstr>Express Middlewares</vt:lpstr>
      <vt:lpstr>PowerPoint Presentation</vt:lpstr>
      <vt:lpstr>PowerPoint Presentation</vt:lpstr>
      <vt:lpstr>PowerPoint Presentation</vt:lpstr>
      <vt:lpstr>Domain Driven Designs</vt:lpstr>
      <vt:lpstr>PowerPoint Presentation</vt:lpstr>
      <vt:lpstr>1) Strategic Design</vt:lpstr>
      <vt:lpstr>ORM VS ODM</vt:lpstr>
      <vt:lpstr>Object Document Mapping (ODM)</vt:lpstr>
      <vt:lpstr>Future Work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WBD Mid PPT</dc:title>
  <dc:creator>Alasai</dc:creator>
  <cp:lastModifiedBy>sudigali alasai</cp:lastModifiedBy>
  <cp:revision>2</cp:revision>
  <dcterms:created xsi:type="dcterms:W3CDTF">2024-07-11T13:41:55Z</dcterms:created>
  <dcterms:modified xsi:type="dcterms:W3CDTF">2024-07-11T13:47:21Z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